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1" r:id="rId1"/>
    <p:sldMasterId id="2147483733" r:id="rId2"/>
  </p:sldMasterIdLst>
  <p:notesMasterIdLst>
    <p:notesMasterId r:id="rId33"/>
  </p:notesMasterIdLst>
  <p:sldIdLst>
    <p:sldId id="256" r:id="rId3"/>
    <p:sldId id="257" r:id="rId4"/>
    <p:sldId id="301" r:id="rId5"/>
    <p:sldId id="338" r:id="rId6"/>
    <p:sldId id="339" r:id="rId7"/>
    <p:sldId id="340" r:id="rId8"/>
    <p:sldId id="341" r:id="rId9"/>
    <p:sldId id="342" r:id="rId10"/>
    <p:sldId id="343" r:id="rId11"/>
    <p:sldId id="345" r:id="rId12"/>
    <p:sldId id="344" r:id="rId13"/>
    <p:sldId id="346" r:id="rId14"/>
    <p:sldId id="347" r:id="rId15"/>
    <p:sldId id="348" r:id="rId16"/>
    <p:sldId id="350" r:id="rId17"/>
    <p:sldId id="351" r:id="rId18"/>
    <p:sldId id="352" r:id="rId19"/>
    <p:sldId id="353" r:id="rId20"/>
    <p:sldId id="354" r:id="rId21"/>
    <p:sldId id="355" r:id="rId22"/>
    <p:sldId id="356" r:id="rId23"/>
    <p:sldId id="357" r:id="rId24"/>
    <p:sldId id="358" r:id="rId25"/>
    <p:sldId id="359" r:id="rId26"/>
    <p:sldId id="360" r:id="rId27"/>
    <p:sldId id="361" r:id="rId28"/>
    <p:sldId id="362" r:id="rId29"/>
    <p:sldId id="363" r:id="rId30"/>
    <p:sldId id="337" r:id="rId31"/>
    <p:sldId id="300" r:id="rId32"/>
  </p:sldIdLst>
  <p:sldSz cx="12192000" cy="6858000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entury Gothic"/>
        <a:ea typeface="宋体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entury Gothic"/>
        <a:ea typeface="宋体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entury Gothic"/>
        <a:ea typeface="宋体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entury Gothic"/>
        <a:ea typeface="宋体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entury Gothic"/>
        <a:ea typeface="宋体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entury Gothic"/>
        <a:ea typeface="宋体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entury Gothic"/>
        <a:ea typeface="宋体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entury Gothic"/>
        <a:ea typeface="宋体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entury Gothic"/>
        <a:ea typeface="宋体" charset="-122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92929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>
    <p:restoredLeft sz="18220" autoAdjust="0"/>
    <p:restoredTop sz="94660"/>
  </p:normalViewPr>
  <p:slideViewPr>
    <p:cSldViewPr>
      <p:cViewPr varScale="1">
        <p:scale>
          <a:sx n="108" d="100"/>
          <a:sy n="108" d="100"/>
        </p:scale>
        <p:origin x="-426" y="-84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C449D81E-6E15-4DA7-9D7B-177A36596FD8}" type="datetimeFigureOut">
              <a:rPr lang="zh-CN" altLang="en-US"/>
              <a:pPr>
                <a:defRPr/>
              </a:pPr>
              <a:t>2016/8/8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  <a:endParaRPr lang="zh-CN" altLang="en-US" noProof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CB9936A4-1C4B-4A91-B44C-1CDCAF381F0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003338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>
            <p:ph type="ctrTitle" idx="4294967295"/>
          </p:nvPr>
        </p:nvSpPr>
        <p:spPr>
          <a:xfrm>
            <a:off x="429095" y="2852936"/>
            <a:ext cx="11421035" cy="787428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4" name="副标题 2"/>
          <p:cNvSpPr>
            <a:spLocks noGrp="1"/>
          </p:cNvSpPr>
          <p:nvPr>
            <p:ph type="subTitle" idx="9"/>
          </p:nvPr>
        </p:nvSpPr>
        <p:spPr>
          <a:xfrm>
            <a:off x="4744777" y="4161051"/>
            <a:ext cx="7105353" cy="86142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单击此处编辑母版副标题样式</a:t>
            </a:r>
            <a:endParaRPr lang="zh-CN" altLang="en-US" dirty="0"/>
          </a:p>
        </p:txBody>
      </p:sp>
    </p:spTree>
  </p:cSld>
  <p:clrMapOvr>
    <a:masterClrMapping/>
  </p:clrMapOvr>
  <p:transition spd="med">
    <p:fade/>
  </p:transition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749675" y="3825875"/>
            <a:ext cx="4725988" cy="2409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矩形 3"/>
          <p:cNvSpPr/>
          <p:nvPr/>
        </p:nvSpPr>
        <p:spPr>
          <a:xfrm>
            <a:off x="1433513" y="161925"/>
            <a:ext cx="4678362" cy="1612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" name="矩形 7"/>
          <p:cNvSpPr/>
          <p:nvPr/>
        </p:nvSpPr>
        <p:spPr>
          <a:xfrm>
            <a:off x="2409825" y="1774825"/>
            <a:ext cx="7405688" cy="2944813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zh-CN" altLang="en-US" sz="13800" b="1" dirty="0">
                <a:latin typeface="隶书" pitchFamily="49" charset="-122"/>
                <a:ea typeface="隶书" pitchFamily="49" charset="-122"/>
                <a:cs typeface="+mj-cs"/>
              </a:rPr>
              <a:t>谢 谢</a:t>
            </a:r>
          </a:p>
        </p:txBody>
      </p:sp>
      <p:sp>
        <p:nvSpPr>
          <p:cNvPr id="5" name="矩形 2"/>
          <p:cNvSpPr/>
          <p:nvPr userDrawn="1"/>
        </p:nvSpPr>
        <p:spPr>
          <a:xfrm>
            <a:off x="1433513" y="161925"/>
            <a:ext cx="4678362" cy="1612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</p:spTree>
  </p:cSld>
  <p:clrMapOvr>
    <a:masterClrMapping/>
  </p:clrMapOvr>
  <p:transition spd="med">
    <p:fade/>
  </p:transition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5"/>
          <p:cNvCxnSpPr/>
          <p:nvPr userDrawn="1"/>
        </p:nvCxnSpPr>
        <p:spPr>
          <a:xfrm>
            <a:off x="0" y="1139825"/>
            <a:ext cx="82645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27125" y="260985"/>
            <a:ext cx="10189210" cy="1045845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61" y="1600206"/>
            <a:ext cx="10973896" cy="452597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Date Placeholder 6"/>
          <p:cNvSpPr>
            <a:spLocks noGrp="1"/>
          </p:cNvSpPr>
          <p:nvPr>
            <p:ph type="dt" sz="half" idx="10"/>
          </p:nvPr>
        </p:nvSpPr>
        <p:spPr>
          <a:xfrm>
            <a:off x="10977563" y="6416675"/>
            <a:ext cx="990600" cy="304800"/>
          </a:xfr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sz="18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8"/>
          <p:cNvSpPr>
            <a:spLocks noGrp="1"/>
          </p:cNvSpPr>
          <p:nvPr>
            <p:ph type="sldNum" sz="quarter" idx="11"/>
          </p:nvPr>
        </p:nvSpPr>
        <p:spPr>
          <a:xfrm>
            <a:off x="10755313" y="303213"/>
            <a:ext cx="838200" cy="768350"/>
          </a:xfr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sz="1800">
                <a:latin typeface="+mn-lt"/>
                <a:ea typeface="+mn-ea"/>
              </a:defRPr>
            </a:lvl1pPr>
          </a:lstStyle>
          <a:p>
            <a:pPr>
              <a:defRPr/>
            </a:pPr>
            <a:fld id="{83CFE52E-5C54-47F9-939D-1E82AA9FFF2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 spd="med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>
            <p:ph type="ctrTitle" idx="4294967295"/>
          </p:nvPr>
        </p:nvSpPr>
        <p:spPr>
          <a:xfrm>
            <a:off x="2587408" y="2690694"/>
            <a:ext cx="11421035" cy="787428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4" name="副标题 2"/>
          <p:cNvSpPr>
            <a:spLocks noGrp="1"/>
          </p:cNvSpPr>
          <p:nvPr>
            <p:ph type="subTitle" idx="4294967295"/>
          </p:nvPr>
        </p:nvSpPr>
        <p:spPr>
          <a:xfrm>
            <a:off x="4744777" y="4161051"/>
            <a:ext cx="7105353" cy="86142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单击此处编辑母版副标题样式</a:t>
            </a:r>
            <a:endParaRPr lang="zh-CN" altLang="en-US" dirty="0"/>
          </a:p>
        </p:txBody>
      </p:sp>
    </p:spTree>
  </p:cSld>
  <p:clrMapOvr>
    <a:masterClrMapping/>
  </p:clrMapOvr>
  <p:transition spd="med">
    <p:fade/>
  </p:transition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目录与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0" y="1139825"/>
            <a:ext cx="82645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1476695" y="224918"/>
            <a:ext cx="6752905" cy="914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800" b="1" baseline="0"/>
            </a:lvl1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7" name="文本占位符 46"/>
          <p:cNvSpPr>
            <a:spLocks noGrp="1"/>
          </p:cNvSpPr>
          <p:nvPr>
            <p:ph type="body" sz="quarter" idx="10"/>
          </p:nvPr>
        </p:nvSpPr>
        <p:spPr>
          <a:xfrm>
            <a:off x="1729860" y="2416986"/>
            <a:ext cx="7933124" cy="3275013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FF0000"/>
              </a:buClr>
              <a:buFont typeface="Wingdings" panose="05000000000000000000" pitchFamily="2" charset="2"/>
              <a:buChar char="u"/>
              <a:defRPr sz="2800" b="1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</p:txBody>
      </p:sp>
    </p:spTree>
  </p:cSld>
  <p:clrMapOvr>
    <a:masterClrMapping/>
  </p:clrMapOvr>
  <p:transition spd="med">
    <p:fade/>
  </p:transition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代码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0" y="1139825"/>
            <a:ext cx="82645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占位符 15"/>
          <p:cNvSpPr>
            <a:spLocks noGrp="1"/>
          </p:cNvSpPr>
          <p:nvPr>
            <p:ph type="body" sz="quarter" idx="10"/>
          </p:nvPr>
        </p:nvSpPr>
        <p:spPr>
          <a:xfrm>
            <a:off x="1457325" y="1878013"/>
            <a:ext cx="8972550" cy="3941762"/>
          </a:xfrm>
          <a:prstGeom prst="rect">
            <a:avLst/>
          </a:prstGeom>
        </p:spPr>
        <p:txBody>
          <a:bodyPr/>
          <a:lstStyle>
            <a:lvl1pPr>
              <a:buClr>
                <a:srgbClr val="C00000"/>
              </a:buClr>
              <a:defRPr sz="2800" b="1"/>
            </a:lvl1pPr>
            <a:lvl2pPr>
              <a:buClr>
                <a:srgbClr val="C00000"/>
              </a:buClr>
              <a:defRPr sz="2800"/>
            </a:lvl2pPr>
            <a:lvl3pPr marL="914400" indent="0">
              <a:buNone/>
              <a:defRPr sz="2800"/>
            </a:lvl3pPr>
            <a:lvl4pPr marL="1371600" indent="0">
              <a:buNone/>
              <a:defRPr sz="2800"/>
            </a:lvl4pPr>
            <a:lvl5pPr marL="1828800" indent="0">
              <a:buNone/>
              <a:defRPr sz="2800"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</p:txBody>
      </p:sp>
      <p:sp>
        <p:nvSpPr>
          <p:cNvPr id="5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1476695" y="224918"/>
            <a:ext cx="6752905" cy="914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800" b="1" baseline="0"/>
            </a:lvl1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  <p:transition spd="med">
    <p:fade/>
  </p:transition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/>
          <p:cNvCxnSpPr/>
          <p:nvPr/>
        </p:nvCxnSpPr>
        <p:spPr>
          <a:xfrm>
            <a:off x="0" y="1139825"/>
            <a:ext cx="82645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占位符 18"/>
          <p:cNvSpPr>
            <a:spLocks noGrp="1"/>
          </p:cNvSpPr>
          <p:nvPr>
            <p:ph type="body" sz="quarter" idx="10"/>
          </p:nvPr>
        </p:nvSpPr>
        <p:spPr>
          <a:xfrm>
            <a:off x="906850" y="2079625"/>
            <a:ext cx="5160576" cy="383857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800"/>
            </a:lvl1pPr>
            <a:lvl2pPr marL="457200" indent="0" algn="l">
              <a:buNone/>
              <a:defRPr/>
            </a:lvl2pPr>
            <a:lvl3pPr marL="914400" indent="0" algn="l">
              <a:buNone/>
              <a:defRPr/>
            </a:lvl3pPr>
            <a:lvl4pPr marL="1371600" indent="0" algn="l">
              <a:buNone/>
              <a:defRPr/>
            </a:lvl4pPr>
            <a:lvl5pPr marL="1828800" indent="0" algn="l">
              <a:buNone/>
              <a:defRPr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20" name="文本占位符 18"/>
          <p:cNvSpPr>
            <a:spLocks noGrp="1"/>
          </p:cNvSpPr>
          <p:nvPr>
            <p:ph type="body" sz="quarter" idx="11"/>
          </p:nvPr>
        </p:nvSpPr>
        <p:spPr>
          <a:xfrm>
            <a:off x="6232613" y="2079625"/>
            <a:ext cx="5160576" cy="383857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/>
            </a:lvl1pPr>
            <a:lvl2pPr marL="457200" indent="0" algn="l">
              <a:buNone/>
              <a:defRPr/>
            </a:lvl2pPr>
            <a:lvl3pPr marL="914400" indent="0" algn="l">
              <a:buNone/>
              <a:defRPr/>
            </a:lvl3pPr>
            <a:lvl4pPr marL="1371600" indent="0" algn="l">
              <a:buNone/>
              <a:defRPr/>
            </a:lvl4pPr>
            <a:lvl5pPr marL="1828800" indent="0" algn="l">
              <a:buNone/>
              <a:defRPr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6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1476695" y="224918"/>
            <a:ext cx="6752905" cy="914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800" b="1" baseline="0"/>
            </a:lvl1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  <p:transition spd="med">
    <p:fade/>
  </p:transition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只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19"/>
          <p:cNvSpPr/>
          <p:nvPr/>
        </p:nvSpPr>
        <p:spPr>
          <a:xfrm>
            <a:off x="5824538" y="2065338"/>
            <a:ext cx="1603375" cy="1068387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" name="下箭头 20"/>
          <p:cNvSpPr/>
          <p:nvPr/>
        </p:nvSpPr>
        <p:spPr>
          <a:xfrm>
            <a:off x="8094663" y="3800475"/>
            <a:ext cx="533400" cy="1062038"/>
          </a:xfrm>
          <a:prstGeom prst="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5" name="圆角矩形标注 21"/>
          <p:cNvSpPr/>
          <p:nvPr/>
        </p:nvSpPr>
        <p:spPr>
          <a:xfrm>
            <a:off x="3105150" y="2733675"/>
            <a:ext cx="1333500" cy="938213"/>
          </a:xfrm>
          <a:prstGeom prst="wedgeRoundRectCallout">
            <a:avLst>
              <a:gd name="adj1" fmla="val -26547"/>
              <a:gd name="adj2" fmla="val -65449"/>
              <a:gd name="adj3" fmla="val 16667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cxnSp>
        <p:nvCxnSpPr>
          <p:cNvPr id="6" name="肘形连接符 22"/>
          <p:cNvCxnSpPr/>
          <p:nvPr/>
        </p:nvCxnSpPr>
        <p:spPr>
          <a:xfrm rot="16200000" flipH="1">
            <a:off x="2914650" y="4157663"/>
            <a:ext cx="895350" cy="514350"/>
          </a:xfrm>
          <a:prstGeom prst="bentConnector3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菱形 23"/>
          <p:cNvSpPr/>
          <p:nvPr/>
        </p:nvSpPr>
        <p:spPr>
          <a:xfrm>
            <a:off x="4194175" y="4649788"/>
            <a:ext cx="1271588" cy="1273175"/>
          </a:xfrm>
          <a:prstGeom prst="diamond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" name="六边形 24"/>
          <p:cNvSpPr/>
          <p:nvPr/>
        </p:nvSpPr>
        <p:spPr>
          <a:xfrm>
            <a:off x="5497513" y="3587750"/>
            <a:ext cx="1087437" cy="938213"/>
          </a:xfrm>
          <a:prstGeom prst="hexagon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cxnSp>
        <p:nvCxnSpPr>
          <p:cNvPr id="9" name="直接连接符 9"/>
          <p:cNvCxnSpPr/>
          <p:nvPr/>
        </p:nvCxnSpPr>
        <p:spPr>
          <a:xfrm>
            <a:off x="0" y="1139825"/>
            <a:ext cx="82645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1476695" y="224918"/>
            <a:ext cx="6752905" cy="914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800" b="1" baseline="0"/>
            </a:lvl1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755313" y="303213"/>
            <a:ext cx="838200" cy="7683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sz="1800">
                <a:latin typeface="+mn-lt"/>
                <a:ea typeface="+mn-ea"/>
              </a:defRPr>
            </a:lvl1pPr>
          </a:lstStyle>
          <a:p>
            <a:pPr>
              <a:defRPr/>
            </a:pPr>
            <a:fld id="{18E849AA-25EE-4596-A193-9C6F193F596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 spd="med">
    <p:fade/>
  </p:transition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 userDrawn="1"/>
        </p:nvCxnSpPr>
        <p:spPr>
          <a:xfrm>
            <a:off x="0" y="1139825"/>
            <a:ext cx="82645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>
    <p:fade/>
  </p:transition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标注 3"/>
          <p:cNvSpPr/>
          <p:nvPr/>
        </p:nvSpPr>
        <p:spPr>
          <a:xfrm>
            <a:off x="2592388" y="5086350"/>
            <a:ext cx="6889750" cy="1046163"/>
          </a:xfrm>
          <a:prstGeom prst="wedgeRoundRectCallout">
            <a:avLst>
              <a:gd name="adj1" fmla="val -53054"/>
              <a:gd name="adj2" fmla="val -39321"/>
              <a:gd name="adj3" fmla="val 16667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5" name="TextBox 5"/>
          <p:cNvSpPr txBox="1"/>
          <p:nvPr/>
        </p:nvSpPr>
        <p:spPr>
          <a:xfrm>
            <a:off x="2592388" y="5240338"/>
            <a:ext cx="2009775" cy="3683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1" dirty="0">
                <a:latin typeface="Arial"/>
                <a:ea typeface="微软雅黑" pitchFamily="34" charset="-122"/>
              </a:rPr>
              <a:t>提示与注意内容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0" y="1139825"/>
            <a:ext cx="82645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占位符 8"/>
          <p:cNvSpPr>
            <a:spLocks noGrp="1"/>
          </p:cNvSpPr>
          <p:nvPr>
            <p:ph type="body" sz="quarter" idx="10"/>
          </p:nvPr>
        </p:nvSpPr>
        <p:spPr>
          <a:xfrm>
            <a:off x="1779588" y="1952625"/>
            <a:ext cx="8154987" cy="2805113"/>
          </a:xfrm>
          <a:prstGeom prst="rect">
            <a:avLst/>
          </a:prstGeom>
        </p:spPr>
        <p:txBody>
          <a:bodyPr/>
          <a:lstStyle>
            <a:lvl1pPr>
              <a:buClr>
                <a:srgbClr val="C00000"/>
              </a:buClr>
              <a:defRPr sz="2800" b="1"/>
            </a:lvl1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7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1476695" y="224918"/>
            <a:ext cx="6752905" cy="914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800" b="1" baseline="0"/>
            </a:lvl1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  <p:transition spd="med">
    <p:fade/>
  </p:transition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1476695" y="224918"/>
            <a:ext cx="6752905" cy="914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800" b="1" baseline="0"/>
            </a:lvl1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3" name="文本占位符 8"/>
          <p:cNvSpPr>
            <a:spLocks noGrp="1"/>
          </p:cNvSpPr>
          <p:nvPr>
            <p:ph type="body" sz="quarter" idx="10"/>
          </p:nvPr>
        </p:nvSpPr>
        <p:spPr>
          <a:xfrm>
            <a:off x="1444239" y="1952625"/>
            <a:ext cx="10366049" cy="4431083"/>
          </a:xfrm>
          <a:prstGeom prst="rect">
            <a:avLst/>
          </a:prstGeom>
        </p:spPr>
        <p:txBody>
          <a:bodyPr/>
          <a:lstStyle>
            <a:lvl1pPr>
              <a:buClr>
                <a:srgbClr val="C00000"/>
              </a:buClr>
              <a:buFontTx/>
              <a:buNone/>
              <a:defRPr sz="2800" b="0"/>
            </a:lvl1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  <p:transition spd="med">
    <p:fade/>
  </p:transition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与目标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0" y="1139825"/>
            <a:ext cx="82645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文本占位符 46"/>
          <p:cNvSpPr>
            <a:spLocks noGrp="1"/>
          </p:cNvSpPr>
          <p:nvPr>
            <p:ph type="body" sz="quarter" idx="10"/>
          </p:nvPr>
        </p:nvSpPr>
        <p:spPr>
          <a:xfrm>
            <a:off x="1729860" y="2416986"/>
            <a:ext cx="7933124" cy="3275013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FF0000"/>
              </a:buClr>
              <a:buFont typeface="Wingdings" pitchFamily="2" charset="2"/>
              <a:buChar char="u"/>
              <a:defRPr sz="3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1476695" y="224918"/>
            <a:ext cx="2537505" cy="914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400" baseline="0"/>
            </a:lvl1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  <p:transition spd="med">
    <p:fade/>
  </p:transition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表格 10"/>
          <p:cNvGraphicFramePr>
            <a:graphicFrameLocks noGrp="1"/>
          </p:cNvGraphicFramePr>
          <p:nvPr/>
        </p:nvGraphicFramePr>
        <p:xfrm>
          <a:off x="1549400" y="1765300"/>
          <a:ext cx="9039225" cy="37211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9957">
                  <a:extLst>
                    <a:ext uri="{9D8B030D-6E8A-4147-A177-3AD203B41FA5}"/>
                  </a:extLst>
                </a:gridCol>
                <a:gridCol w="1129957">
                  <a:extLst>
                    <a:ext uri="{9D8B030D-6E8A-4147-A177-3AD203B41FA5}"/>
                  </a:extLst>
                </a:gridCol>
                <a:gridCol w="1129957">
                  <a:extLst>
                    <a:ext uri="{9D8B030D-6E8A-4147-A177-3AD203B41FA5}"/>
                  </a:extLst>
                </a:gridCol>
                <a:gridCol w="1129957">
                  <a:extLst>
                    <a:ext uri="{9D8B030D-6E8A-4147-A177-3AD203B41FA5}"/>
                  </a:extLst>
                </a:gridCol>
                <a:gridCol w="1129957">
                  <a:extLst>
                    <a:ext uri="{9D8B030D-6E8A-4147-A177-3AD203B41FA5}"/>
                  </a:extLst>
                </a:gridCol>
                <a:gridCol w="1129957">
                  <a:extLst>
                    <a:ext uri="{9D8B030D-6E8A-4147-A177-3AD203B41FA5}"/>
                  </a:extLst>
                </a:gridCol>
                <a:gridCol w="1129957">
                  <a:extLst>
                    <a:ext uri="{9D8B030D-6E8A-4147-A177-3AD203B41FA5}"/>
                  </a:extLst>
                </a:gridCol>
                <a:gridCol w="1129957">
                  <a:extLst>
                    <a:ext uri="{9D8B030D-6E8A-4147-A177-3AD203B41FA5}"/>
                  </a:extLst>
                </a:gridCol>
              </a:tblGrid>
              <a:tr h="744087"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extLst>
                  <a:ext uri="{0D108BD9-81ED-4DB2-BD59-A6C34878D82A}"/>
                </a:extLst>
              </a:tr>
              <a:tr h="744087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/>
                </a:extLst>
              </a:tr>
              <a:tr h="744087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/>
                </a:extLst>
              </a:tr>
              <a:tr h="744087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/>
                </a:extLst>
              </a:tr>
              <a:tr h="744087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/>
                </a:extLst>
              </a:tr>
            </a:tbl>
          </a:graphicData>
        </a:graphic>
      </p:graphicFrame>
      <p:cxnSp>
        <p:nvCxnSpPr>
          <p:cNvPr id="4" name="直接连接符 3"/>
          <p:cNvCxnSpPr/>
          <p:nvPr/>
        </p:nvCxnSpPr>
        <p:spPr>
          <a:xfrm>
            <a:off x="0" y="1139825"/>
            <a:ext cx="82645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1476695" y="224918"/>
            <a:ext cx="6752905" cy="914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800" b="1" baseline="0"/>
            </a:lvl1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  <p:transition spd="med">
    <p:fade/>
  </p:transition>
  <p:hf sldNum="0"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结束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78225" y="4448175"/>
            <a:ext cx="4725988" cy="2409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矩形 3"/>
          <p:cNvSpPr/>
          <p:nvPr/>
        </p:nvSpPr>
        <p:spPr>
          <a:xfrm>
            <a:off x="1433513" y="161925"/>
            <a:ext cx="4678362" cy="1612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" name="矩形 7"/>
          <p:cNvSpPr/>
          <p:nvPr/>
        </p:nvSpPr>
        <p:spPr>
          <a:xfrm>
            <a:off x="2376488" y="1296988"/>
            <a:ext cx="7404100" cy="2944812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zh-CN" altLang="en-US" sz="13800" b="1" dirty="0">
                <a:latin typeface="隶书" panose="02010509060101010101" pitchFamily="49" charset="-122"/>
                <a:ea typeface="隶书" panose="02010509060101010101" pitchFamily="49" charset="-122"/>
                <a:cs typeface="+mj-cs"/>
              </a:rPr>
              <a:t>谢 谢</a:t>
            </a:r>
          </a:p>
        </p:txBody>
      </p:sp>
      <p:sp>
        <p:nvSpPr>
          <p:cNvPr id="5" name="矩形 4"/>
          <p:cNvSpPr/>
          <p:nvPr userDrawn="1"/>
        </p:nvSpPr>
        <p:spPr>
          <a:xfrm>
            <a:off x="1433513" y="161925"/>
            <a:ext cx="4678362" cy="1612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</p:spTree>
  </p:cSld>
  <p:clrMapOvr>
    <a:masterClrMapping/>
  </p:clrMapOvr>
  <p:transition spd="med">
    <p:fade/>
  </p:transition>
  <p:hf sldNum="0"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只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9"/>
          <p:cNvCxnSpPr/>
          <p:nvPr/>
        </p:nvCxnSpPr>
        <p:spPr>
          <a:xfrm>
            <a:off x="0" y="1139825"/>
            <a:ext cx="82645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标题 1"/>
          <p:cNvSpPr>
            <a:spLocks noGrp="1"/>
          </p:cNvSpPr>
          <p:nvPr>
            <p:ph type="title" idx="4294967295"/>
          </p:nvPr>
        </p:nvSpPr>
        <p:spPr>
          <a:xfrm>
            <a:off x="1098537" y="30376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10755313" y="303213"/>
            <a:ext cx="838200" cy="7683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sz="1800">
                <a:latin typeface="+mn-lt"/>
                <a:ea typeface="+mn-ea"/>
              </a:defRPr>
            </a:lvl1pPr>
          </a:lstStyle>
          <a:p>
            <a:pPr>
              <a:defRPr/>
            </a:pPr>
            <a:fld id="{233FF4BF-BC57-4420-BBE1-257C115E670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 spd="med">
    <p:fade/>
  </p:transition>
  <p:hf sldNum="0"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只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9"/>
          <p:cNvCxnSpPr/>
          <p:nvPr/>
        </p:nvCxnSpPr>
        <p:spPr>
          <a:xfrm>
            <a:off x="0" y="1139825"/>
            <a:ext cx="82645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标题 1"/>
          <p:cNvSpPr>
            <a:spLocks noGrp="1"/>
          </p:cNvSpPr>
          <p:nvPr>
            <p:ph type="title" idx="4294967295"/>
          </p:nvPr>
        </p:nvSpPr>
        <p:spPr>
          <a:xfrm>
            <a:off x="1098537" y="30376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10755313" y="303213"/>
            <a:ext cx="838200" cy="7683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sz="1800">
                <a:latin typeface="+mn-lt"/>
                <a:ea typeface="+mn-ea"/>
              </a:defRPr>
            </a:lvl1pPr>
          </a:lstStyle>
          <a:p>
            <a:pPr>
              <a:defRPr/>
            </a:pPr>
            <a:fld id="{EE033BD3-3E81-4FF5-9AF3-26266484999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 spd="med">
    <p:fade/>
  </p:transition>
  <p:hf sldNum="0"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只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9"/>
          <p:cNvCxnSpPr/>
          <p:nvPr/>
        </p:nvCxnSpPr>
        <p:spPr>
          <a:xfrm>
            <a:off x="0" y="1139825"/>
            <a:ext cx="82645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标题 1"/>
          <p:cNvSpPr>
            <a:spLocks noGrp="1"/>
          </p:cNvSpPr>
          <p:nvPr>
            <p:ph type="title" idx="4294967295"/>
          </p:nvPr>
        </p:nvSpPr>
        <p:spPr>
          <a:xfrm>
            <a:off x="1098537" y="30376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10755313" y="303213"/>
            <a:ext cx="838200" cy="7683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sz="1800">
                <a:latin typeface="+mn-lt"/>
                <a:ea typeface="+mn-ea"/>
              </a:defRPr>
            </a:lvl1pPr>
          </a:lstStyle>
          <a:p>
            <a:pPr>
              <a:defRPr/>
            </a:pPr>
            <a:fld id="{6DBC884B-0862-4C4E-B5F0-F2B3D980434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 spd="med">
    <p:fade/>
  </p:transition>
  <p:hf sldNum="0"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只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9"/>
          <p:cNvCxnSpPr/>
          <p:nvPr/>
        </p:nvCxnSpPr>
        <p:spPr>
          <a:xfrm>
            <a:off x="0" y="1139825"/>
            <a:ext cx="82645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标题 1"/>
          <p:cNvSpPr>
            <a:spLocks noGrp="1"/>
          </p:cNvSpPr>
          <p:nvPr>
            <p:ph type="title" idx="4294967295"/>
          </p:nvPr>
        </p:nvSpPr>
        <p:spPr>
          <a:xfrm>
            <a:off x="1098537" y="30376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10755313" y="303213"/>
            <a:ext cx="838200" cy="7683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sz="1800">
                <a:latin typeface="+mn-lt"/>
                <a:ea typeface="+mn-ea"/>
              </a:defRPr>
            </a:lvl1pPr>
          </a:lstStyle>
          <a:p>
            <a:pPr>
              <a:defRPr/>
            </a:pPr>
            <a:fld id="{1873D686-342D-4CC7-8E99-D9A013451D6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 spd="med">
    <p:fade/>
  </p:transition>
  <p:hf sldNum="0"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只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9"/>
          <p:cNvCxnSpPr/>
          <p:nvPr/>
        </p:nvCxnSpPr>
        <p:spPr>
          <a:xfrm>
            <a:off x="0" y="1139825"/>
            <a:ext cx="82645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标题 1"/>
          <p:cNvSpPr>
            <a:spLocks noGrp="1"/>
          </p:cNvSpPr>
          <p:nvPr>
            <p:ph type="title" idx="4294967295"/>
          </p:nvPr>
        </p:nvSpPr>
        <p:spPr>
          <a:xfrm>
            <a:off x="1098537" y="30376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10755313" y="303213"/>
            <a:ext cx="838200" cy="7683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sz="1800">
                <a:latin typeface="+mn-lt"/>
                <a:ea typeface="+mn-ea"/>
              </a:defRPr>
            </a:lvl1pPr>
          </a:lstStyle>
          <a:p>
            <a:pPr>
              <a:defRPr/>
            </a:pPr>
            <a:fld id="{C014CDF5-547C-42EC-9E02-8D30BA8DEE5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 spd="med">
    <p:fade/>
  </p:transition>
  <p:hf sldNum="0"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只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9"/>
          <p:cNvCxnSpPr/>
          <p:nvPr/>
        </p:nvCxnSpPr>
        <p:spPr>
          <a:xfrm>
            <a:off x="0" y="1139825"/>
            <a:ext cx="82645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标题 1"/>
          <p:cNvSpPr>
            <a:spLocks noGrp="1"/>
          </p:cNvSpPr>
          <p:nvPr>
            <p:ph type="title" idx="4294967295"/>
          </p:nvPr>
        </p:nvSpPr>
        <p:spPr>
          <a:xfrm>
            <a:off x="1098537" y="30376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10755313" y="303213"/>
            <a:ext cx="838200" cy="7683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sz="1800">
                <a:latin typeface="+mn-lt"/>
                <a:ea typeface="+mn-ea"/>
              </a:defRPr>
            </a:lvl1pPr>
          </a:lstStyle>
          <a:p>
            <a:pPr>
              <a:defRPr/>
            </a:pPr>
            <a:fld id="{24F8DFEF-F454-44E9-8AAC-DDD08861612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 spd="med">
    <p:fade/>
  </p:transition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代码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0" y="1139825"/>
            <a:ext cx="82645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标题 1"/>
          <p:cNvSpPr>
            <a:spLocks noGrp="1"/>
          </p:cNvSpPr>
          <p:nvPr>
            <p:ph type="title" idx="4294967295"/>
          </p:nvPr>
        </p:nvSpPr>
        <p:spPr>
          <a:xfrm>
            <a:off x="1250013" y="289776"/>
            <a:ext cx="3844887" cy="82260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0"/>
          </p:nvPr>
        </p:nvSpPr>
        <p:spPr>
          <a:xfrm>
            <a:off x="1457325" y="1878013"/>
            <a:ext cx="8972550" cy="3941762"/>
          </a:xfrm>
          <a:prstGeom prst="rect">
            <a:avLst/>
          </a:prstGeom>
        </p:spPr>
        <p:txBody>
          <a:bodyPr/>
          <a:lstStyle>
            <a:lvl1pPr>
              <a:buClr>
                <a:srgbClr val="C00000"/>
              </a:buClr>
              <a:defRPr sz="2800"/>
            </a:lvl1pPr>
            <a:lvl2pPr>
              <a:buClr>
                <a:srgbClr val="C00000"/>
              </a:buClr>
              <a:defRPr sz="2800"/>
            </a:lvl2pPr>
            <a:lvl3pPr marL="914400" indent="0">
              <a:buNone/>
              <a:defRPr sz="2800"/>
            </a:lvl3pPr>
            <a:lvl4pPr marL="1371600" indent="0">
              <a:buNone/>
              <a:defRPr sz="2800"/>
            </a:lvl4pPr>
            <a:lvl5pPr marL="1828800" indent="0">
              <a:buNone/>
              <a:defRPr sz="2800"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</p:txBody>
      </p:sp>
    </p:spTree>
  </p:cSld>
  <p:clrMapOvr>
    <a:masterClrMapping/>
  </p:clrMapOvr>
  <p:transition spd="med">
    <p:fade/>
  </p:transition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/>
          <p:cNvCxnSpPr/>
          <p:nvPr/>
        </p:nvCxnSpPr>
        <p:spPr>
          <a:xfrm>
            <a:off x="0" y="1139825"/>
            <a:ext cx="82645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标题 1"/>
          <p:cNvSpPr>
            <a:spLocks noGrp="1"/>
          </p:cNvSpPr>
          <p:nvPr>
            <p:ph type="title" idx="4294967295"/>
          </p:nvPr>
        </p:nvSpPr>
        <p:spPr>
          <a:xfrm>
            <a:off x="1002535" y="423777"/>
            <a:ext cx="4395730" cy="1143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19" name="文本占位符 18"/>
          <p:cNvSpPr>
            <a:spLocks noGrp="1"/>
          </p:cNvSpPr>
          <p:nvPr>
            <p:ph type="body" sz="quarter" idx="10"/>
          </p:nvPr>
        </p:nvSpPr>
        <p:spPr>
          <a:xfrm>
            <a:off x="906850" y="2079625"/>
            <a:ext cx="5160576" cy="383857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800"/>
            </a:lvl1pPr>
            <a:lvl2pPr marL="457200" indent="0" algn="l">
              <a:buNone/>
              <a:defRPr/>
            </a:lvl2pPr>
            <a:lvl3pPr marL="914400" indent="0" algn="l">
              <a:buNone/>
              <a:defRPr/>
            </a:lvl3pPr>
            <a:lvl4pPr marL="1371600" indent="0" algn="l">
              <a:buNone/>
              <a:defRPr/>
            </a:lvl4pPr>
            <a:lvl5pPr marL="1828800" indent="0" algn="l">
              <a:buNone/>
              <a:defRPr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20" name="文本占位符 18"/>
          <p:cNvSpPr>
            <a:spLocks noGrp="1"/>
          </p:cNvSpPr>
          <p:nvPr>
            <p:ph type="body" sz="quarter" idx="11"/>
          </p:nvPr>
        </p:nvSpPr>
        <p:spPr>
          <a:xfrm>
            <a:off x="6232613" y="2079625"/>
            <a:ext cx="5160576" cy="383857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/>
            </a:lvl1pPr>
            <a:lvl2pPr marL="457200" indent="0" algn="l">
              <a:buNone/>
              <a:defRPr/>
            </a:lvl2pPr>
            <a:lvl3pPr marL="914400" indent="0" algn="l">
              <a:buNone/>
              <a:defRPr/>
            </a:lvl3pPr>
            <a:lvl4pPr marL="1371600" indent="0" algn="l">
              <a:buNone/>
              <a:defRPr/>
            </a:lvl4pPr>
            <a:lvl5pPr marL="1828800" indent="0" algn="l">
              <a:buNone/>
              <a:defRPr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</p:spTree>
  </p:cSld>
  <p:clrMapOvr>
    <a:masterClrMapping/>
  </p:clrMapOvr>
  <p:transition spd="med">
    <p:fade/>
  </p:transition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只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9"/>
          <p:cNvCxnSpPr/>
          <p:nvPr/>
        </p:nvCxnSpPr>
        <p:spPr>
          <a:xfrm>
            <a:off x="0" y="1139825"/>
            <a:ext cx="82645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标题 1"/>
          <p:cNvSpPr>
            <a:spLocks noGrp="1"/>
          </p:cNvSpPr>
          <p:nvPr>
            <p:ph type="title" idx="4294967295"/>
          </p:nvPr>
        </p:nvSpPr>
        <p:spPr>
          <a:xfrm>
            <a:off x="1098537" y="30376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10755313" y="303213"/>
            <a:ext cx="838200" cy="7683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sz="1800">
                <a:latin typeface="+mn-lt"/>
                <a:ea typeface="+mn-ea"/>
              </a:defRPr>
            </a:lvl1pPr>
          </a:lstStyle>
          <a:p>
            <a:pPr>
              <a:defRPr/>
            </a:pPr>
            <a:fld id="{1A3F7C41-A9CC-4FF1-AEDE-1BB3908CC4D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 spd="med">
    <p:fade/>
  </p:transition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9"/>
          <p:cNvCxnSpPr/>
          <p:nvPr userDrawn="1"/>
        </p:nvCxnSpPr>
        <p:spPr>
          <a:xfrm>
            <a:off x="0" y="1139825"/>
            <a:ext cx="82645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>
    <p:fade/>
  </p:transition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标注 3"/>
          <p:cNvSpPr/>
          <p:nvPr/>
        </p:nvSpPr>
        <p:spPr>
          <a:xfrm>
            <a:off x="2592388" y="5086350"/>
            <a:ext cx="6889750" cy="1046163"/>
          </a:xfrm>
          <a:prstGeom prst="wedgeRoundRectCallout">
            <a:avLst>
              <a:gd name="adj1" fmla="val -53054"/>
              <a:gd name="adj2" fmla="val -39321"/>
              <a:gd name="adj3" fmla="val 16667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5" name="TextBox 5"/>
          <p:cNvSpPr txBox="1"/>
          <p:nvPr/>
        </p:nvSpPr>
        <p:spPr>
          <a:xfrm>
            <a:off x="2592388" y="5240338"/>
            <a:ext cx="2009775" cy="3683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1" dirty="0">
                <a:latin typeface="Arial"/>
                <a:ea typeface="微软雅黑" pitchFamily="34" charset="-122"/>
              </a:rPr>
              <a:t>提示与注意内容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0" y="1139825"/>
            <a:ext cx="82645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标题 1"/>
          <p:cNvSpPr>
            <a:spLocks noGrp="1"/>
          </p:cNvSpPr>
          <p:nvPr>
            <p:ph type="title" idx="4294967295"/>
          </p:nvPr>
        </p:nvSpPr>
        <p:spPr>
          <a:xfrm>
            <a:off x="1023781" y="335082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0"/>
          </p:nvPr>
        </p:nvSpPr>
        <p:spPr>
          <a:xfrm>
            <a:off x="1779588" y="1952625"/>
            <a:ext cx="8154987" cy="2805113"/>
          </a:xfrm>
          <a:prstGeom prst="rect">
            <a:avLst/>
          </a:prstGeom>
        </p:spPr>
        <p:txBody>
          <a:bodyPr/>
          <a:lstStyle>
            <a:lvl1pPr>
              <a:buClr>
                <a:srgbClr val="C00000"/>
              </a:buClr>
              <a:defRPr/>
            </a:lvl1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  <p:transition spd="med">
    <p:fade/>
  </p:transition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9"/>
          <p:cNvCxnSpPr/>
          <p:nvPr userDrawn="1"/>
        </p:nvCxnSpPr>
        <p:spPr>
          <a:xfrm>
            <a:off x="0" y="1139825"/>
            <a:ext cx="82645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>
    <p:fade/>
  </p:transition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10"/>
          <p:cNvGraphicFramePr>
            <a:graphicFrameLocks noGrp="1"/>
          </p:cNvGraphicFramePr>
          <p:nvPr/>
        </p:nvGraphicFramePr>
        <p:xfrm>
          <a:off x="1549400" y="1765300"/>
          <a:ext cx="9039225" cy="37211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9957"/>
                <a:gridCol w="1129957"/>
                <a:gridCol w="1129957"/>
                <a:gridCol w="1129957"/>
                <a:gridCol w="1129957"/>
                <a:gridCol w="1129957"/>
                <a:gridCol w="1129957"/>
                <a:gridCol w="1129957"/>
              </a:tblGrid>
              <a:tr h="744087"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</a:tr>
              <a:tr h="744087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744087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744087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744087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5" name="直接连接符 3"/>
          <p:cNvCxnSpPr/>
          <p:nvPr/>
        </p:nvCxnSpPr>
        <p:spPr>
          <a:xfrm>
            <a:off x="0" y="1139825"/>
            <a:ext cx="82645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标题 1"/>
          <p:cNvSpPr>
            <a:spLocks noGrp="1"/>
          </p:cNvSpPr>
          <p:nvPr>
            <p:ph type="title" idx="4294967295"/>
          </p:nvPr>
        </p:nvSpPr>
        <p:spPr>
          <a:xfrm>
            <a:off x="1268453" y="404373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  <p:transition spd="med">
    <p:fade/>
  </p:transition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image" Target="../media/image6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9"/>
          <p:cNvPicPr>
            <a:picLocks noChangeAspect="1"/>
          </p:cNvPicPr>
          <p:nvPr/>
        </p:nvPicPr>
        <p:blipFill>
          <a:blip r:embed="rId14"/>
          <a:srcRect b="23320"/>
          <a:stretch>
            <a:fillRect/>
          </a:stretch>
        </p:blipFill>
        <p:spPr bwMode="auto">
          <a:xfrm>
            <a:off x="8605838" y="6096000"/>
            <a:ext cx="993775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dk1" tx1="lt1" bg2="dk2" tx2="lt2" accent1="accent1" accent2="accent2" accent3="accent3" accent4="accent4" accent5="accent5" accent6="accent6" hlink="hlink" folHlink="folHlink"/>
  <p:sldLayoutIdLst>
    <p:sldLayoutId id="2147483761" r:id="rId1"/>
    <p:sldLayoutId id="2147483762" r:id="rId2"/>
    <p:sldLayoutId id="2147483763" r:id="rId3"/>
    <p:sldLayoutId id="2147483764" r:id="rId4"/>
    <p:sldLayoutId id="2147483765" r:id="rId5"/>
    <p:sldLayoutId id="2147483766" r:id="rId6"/>
    <p:sldLayoutId id="2147483767" r:id="rId7"/>
    <p:sldLayoutId id="2147483768" r:id="rId8"/>
    <p:sldLayoutId id="2147483769" r:id="rId9"/>
    <p:sldLayoutId id="2147483770" r:id="rId10"/>
    <p:sldLayoutId id="2147483771" r:id="rId11"/>
  </p:sldLayoutIdLst>
  <p:transition spd="med">
    <p:fade/>
  </p:transition>
  <p:timing>
    <p:tnLst>
      <p:par>
        <p:cTn id="1" dur="indefinite" restart="never" nodeType="tmRoot"/>
      </p:par>
    </p:tnLst>
  </p:timing>
  <p:hf sldNum="0" hdr="0" ftr="0" dt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4200" b="1" kern="1200">
          <a:solidFill>
            <a:schemeClr val="tx2"/>
          </a:solidFill>
          <a:latin typeface="微软雅黑" pitchFamily="34" charset="-122"/>
          <a:ea typeface="微软雅黑" pitchFamily="34" charset="-122"/>
          <a:cs typeface="+mj-cs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4200" b="1">
          <a:solidFill>
            <a:schemeClr val="tx2"/>
          </a:solidFill>
          <a:latin typeface="微软雅黑" pitchFamily="34" charset="-122"/>
          <a:ea typeface="微软雅黑" pitchFamily="34" charset="-122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4200" b="1">
          <a:solidFill>
            <a:schemeClr val="tx2"/>
          </a:solidFill>
          <a:latin typeface="微软雅黑" pitchFamily="34" charset="-122"/>
          <a:ea typeface="微软雅黑" pitchFamily="34" charset="-122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4200" b="1">
          <a:solidFill>
            <a:schemeClr val="tx2"/>
          </a:solidFill>
          <a:latin typeface="微软雅黑" pitchFamily="34" charset="-122"/>
          <a:ea typeface="微软雅黑" pitchFamily="34" charset="-122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4200" b="1">
          <a:solidFill>
            <a:schemeClr val="tx2"/>
          </a:solidFill>
          <a:latin typeface="微软雅黑" pitchFamily="34" charset="-122"/>
          <a:ea typeface="微软雅黑" pitchFamily="34" charset="-122"/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0" fontAlgn="base" hangingPunct="0">
        <a:spcBef>
          <a:spcPts val="1000"/>
        </a:spcBef>
        <a:spcAft>
          <a:spcPct val="0"/>
        </a:spcAft>
        <a:buClr>
          <a:srgbClr val="ADB9CA"/>
        </a:buClr>
        <a:buSzPct val="80000"/>
        <a:buFont typeface="Wingdings 3" pitchFamily="18" charset="2"/>
        <a:buChar char=""/>
        <a:defRPr sz="20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j-cs"/>
        </a:defRPr>
      </a:lvl1pPr>
      <a:lvl2pPr marL="742950" indent="-285750" algn="l" defTabSz="457200" rtl="0" eaLnBrk="0" fontAlgn="base" hangingPunct="0">
        <a:spcBef>
          <a:spcPts val="1000"/>
        </a:spcBef>
        <a:spcAft>
          <a:spcPct val="0"/>
        </a:spcAft>
        <a:buClr>
          <a:srgbClr val="ADB9CA"/>
        </a:buClr>
        <a:buSzPct val="80000"/>
        <a:buFont typeface="Wingdings 3" pitchFamily="18" charset="2"/>
        <a:buChar char=""/>
        <a:defRPr kern="1200">
          <a:solidFill>
            <a:schemeClr val="tx1"/>
          </a:solidFill>
          <a:latin typeface="微软雅黑" pitchFamily="34" charset="-122"/>
          <a:ea typeface="微软雅黑" pitchFamily="34" charset="-122"/>
          <a:cs typeface="+mj-cs"/>
        </a:defRPr>
      </a:lvl2pPr>
      <a:lvl3pPr marL="1143000" indent="-228600" algn="l" defTabSz="457200" rtl="0" eaLnBrk="0" fontAlgn="base" hangingPunct="0">
        <a:spcBef>
          <a:spcPts val="1000"/>
        </a:spcBef>
        <a:spcAft>
          <a:spcPct val="0"/>
        </a:spcAft>
        <a:buClr>
          <a:srgbClr val="ADB9CA"/>
        </a:buClr>
        <a:buSzPct val="80000"/>
        <a:buFont typeface="Wingdings 3" pitchFamily="18" charset="2"/>
        <a:buChar char=""/>
        <a:defRPr sz="16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j-cs"/>
        </a:defRPr>
      </a:lvl3pPr>
      <a:lvl4pPr marL="1600200" indent="-228600" algn="l" defTabSz="457200" rtl="0" eaLnBrk="0" fontAlgn="base" hangingPunct="0">
        <a:spcBef>
          <a:spcPts val="1000"/>
        </a:spcBef>
        <a:spcAft>
          <a:spcPct val="0"/>
        </a:spcAft>
        <a:buClr>
          <a:srgbClr val="ADB9CA"/>
        </a:buClr>
        <a:buSzPct val="80000"/>
        <a:buFont typeface="Wingdings 3" pitchFamily="18" charset="2"/>
        <a:buChar char=""/>
        <a:defRPr sz="14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j-cs"/>
        </a:defRPr>
      </a:lvl4pPr>
      <a:lvl5pPr marL="2057400" indent="-228600" algn="l" defTabSz="457200" rtl="0" eaLnBrk="0" fontAlgn="base" hangingPunct="0">
        <a:spcBef>
          <a:spcPts val="1000"/>
        </a:spcBef>
        <a:spcAft>
          <a:spcPct val="0"/>
        </a:spcAft>
        <a:buClr>
          <a:srgbClr val="ADB9CA"/>
        </a:buClr>
        <a:buSzPct val="80000"/>
        <a:buFont typeface="Wingdings 3" pitchFamily="18" charset="2"/>
        <a:buChar char=""/>
        <a:defRPr sz="14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j-cs"/>
        </a:defRPr>
      </a:lvl5pPr>
      <a:lvl6pPr marL="250571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pitchFamily="18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pitchFamily="18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pitchFamily="18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pitchFamily="18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8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9"/>
          <p:cNvPicPr>
            <a:picLocks noChangeAspect="1"/>
          </p:cNvPicPr>
          <p:nvPr/>
        </p:nvPicPr>
        <p:blipFill>
          <a:blip r:embed="rId19"/>
          <a:srcRect b="23320"/>
          <a:stretch>
            <a:fillRect/>
          </a:stretch>
        </p:blipFill>
        <p:spPr bwMode="auto">
          <a:xfrm>
            <a:off x="8605838" y="6096000"/>
            <a:ext cx="993775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矩形 4"/>
          <p:cNvSpPr/>
          <p:nvPr/>
        </p:nvSpPr>
        <p:spPr>
          <a:xfrm>
            <a:off x="0" y="0"/>
            <a:ext cx="12192000" cy="4579938"/>
          </a:xfrm>
          <a:prstGeom prst="rect">
            <a:avLst/>
          </a:prstGeom>
          <a:solidFill>
            <a:schemeClr val="bg1">
              <a:lumMod val="95000"/>
              <a:lumOff val="5000"/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0" y="4572000"/>
            <a:ext cx="12192000" cy="2286000"/>
          </a:xfrm>
          <a:prstGeom prst="rect">
            <a:avLst/>
          </a:prstGeom>
          <a:solidFill>
            <a:schemeClr val="bg1">
              <a:lumMod val="95000"/>
              <a:lumOff val="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760" r:id="rId1"/>
    <p:sldLayoutId id="2147483772" r:id="rId2"/>
    <p:sldLayoutId id="2147483773" r:id="rId3"/>
    <p:sldLayoutId id="2147483774" r:id="rId4"/>
    <p:sldLayoutId id="2147483775" r:id="rId5"/>
    <p:sldLayoutId id="2147483776" r:id="rId6"/>
    <p:sldLayoutId id="2147483777" r:id="rId7"/>
    <p:sldLayoutId id="2147483759" r:id="rId8"/>
    <p:sldLayoutId id="2147483778" r:id="rId9"/>
    <p:sldLayoutId id="2147483779" r:id="rId10"/>
    <p:sldLayoutId id="2147483780" r:id="rId11"/>
    <p:sldLayoutId id="2147483781" r:id="rId12"/>
    <p:sldLayoutId id="2147483782" r:id="rId13"/>
    <p:sldLayoutId id="2147483783" r:id="rId14"/>
    <p:sldLayoutId id="2147483784" r:id="rId15"/>
    <p:sldLayoutId id="2147483785" r:id="rId16"/>
  </p:sldLayoutIdLst>
  <p:transition spd="med">
    <p:fade/>
  </p:transition>
  <p:timing>
    <p:tnLst>
      <p:par>
        <p:cTn id="1" dur="indefinite" restart="never" nodeType="tmRoot"/>
      </p:par>
    </p:tnLst>
  </p:timing>
  <p:hf sldNum="0" hdr="0" ftr="0" dt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4200" b="1" kern="1200">
          <a:solidFill>
            <a:schemeClr val="tx2"/>
          </a:solidFill>
          <a:latin typeface="微软雅黑" pitchFamily="34" charset="-122"/>
          <a:ea typeface="微软雅黑" pitchFamily="34" charset="-122"/>
          <a:cs typeface="+mj-cs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4200" b="1">
          <a:solidFill>
            <a:schemeClr val="tx2"/>
          </a:solidFill>
          <a:latin typeface="微软雅黑" pitchFamily="34" charset="-122"/>
          <a:ea typeface="微软雅黑" pitchFamily="34" charset="-122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4200" b="1">
          <a:solidFill>
            <a:schemeClr val="tx2"/>
          </a:solidFill>
          <a:latin typeface="微软雅黑" pitchFamily="34" charset="-122"/>
          <a:ea typeface="微软雅黑" pitchFamily="34" charset="-122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4200" b="1">
          <a:solidFill>
            <a:schemeClr val="tx2"/>
          </a:solidFill>
          <a:latin typeface="微软雅黑" pitchFamily="34" charset="-122"/>
          <a:ea typeface="微软雅黑" pitchFamily="34" charset="-122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4200" b="1">
          <a:solidFill>
            <a:schemeClr val="tx2"/>
          </a:solidFill>
          <a:latin typeface="微软雅黑" pitchFamily="34" charset="-122"/>
          <a:ea typeface="微软雅黑" pitchFamily="34" charset="-122"/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0" fontAlgn="base" hangingPunct="0">
        <a:spcBef>
          <a:spcPts val="1000"/>
        </a:spcBef>
        <a:spcAft>
          <a:spcPct val="0"/>
        </a:spcAft>
        <a:buClr>
          <a:srgbClr val="ADB9CA"/>
        </a:buClr>
        <a:buSzPct val="80000"/>
        <a:buFont typeface="Wingdings 3" pitchFamily="18" charset="2"/>
        <a:buChar char=""/>
        <a:defRPr sz="20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j-cs"/>
        </a:defRPr>
      </a:lvl1pPr>
      <a:lvl2pPr marL="742950" indent="-285750" algn="l" defTabSz="457200" rtl="0" eaLnBrk="0" fontAlgn="base" hangingPunct="0">
        <a:spcBef>
          <a:spcPts val="1000"/>
        </a:spcBef>
        <a:spcAft>
          <a:spcPct val="0"/>
        </a:spcAft>
        <a:buClr>
          <a:srgbClr val="ADB9CA"/>
        </a:buClr>
        <a:buSzPct val="80000"/>
        <a:buFont typeface="Wingdings 3" pitchFamily="18" charset="2"/>
        <a:buChar char=""/>
        <a:defRPr kern="1200">
          <a:solidFill>
            <a:schemeClr val="tx1"/>
          </a:solidFill>
          <a:latin typeface="微软雅黑" pitchFamily="34" charset="-122"/>
          <a:ea typeface="微软雅黑" pitchFamily="34" charset="-122"/>
          <a:cs typeface="+mj-cs"/>
        </a:defRPr>
      </a:lvl2pPr>
      <a:lvl3pPr marL="1143000" indent="-228600" algn="l" defTabSz="457200" rtl="0" eaLnBrk="0" fontAlgn="base" hangingPunct="0">
        <a:spcBef>
          <a:spcPts val="1000"/>
        </a:spcBef>
        <a:spcAft>
          <a:spcPct val="0"/>
        </a:spcAft>
        <a:buClr>
          <a:srgbClr val="ADB9CA"/>
        </a:buClr>
        <a:buSzPct val="80000"/>
        <a:buFont typeface="Wingdings 3" pitchFamily="18" charset="2"/>
        <a:buChar char=""/>
        <a:defRPr sz="16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j-cs"/>
        </a:defRPr>
      </a:lvl3pPr>
      <a:lvl4pPr marL="1600200" indent="-228600" algn="l" defTabSz="457200" rtl="0" eaLnBrk="0" fontAlgn="base" hangingPunct="0">
        <a:spcBef>
          <a:spcPts val="1000"/>
        </a:spcBef>
        <a:spcAft>
          <a:spcPct val="0"/>
        </a:spcAft>
        <a:buClr>
          <a:srgbClr val="ADB9CA"/>
        </a:buClr>
        <a:buSzPct val="80000"/>
        <a:buFont typeface="Wingdings 3" pitchFamily="18" charset="2"/>
        <a:buChar char=""/>
        <a:defRPr sz="14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j-cs"/>
        </a:defRPr>
      </a:lvl4pPr>
      <a:lvl5pPr marL="2057400" indent="-228600" algn="l" defTabSz="457200" rtl="0" eaLnBrk="0" fontAlgn="base" hangingPunct="0">
        <a:spcBef>
          <a:spcPts val="1000"/>
        </a:spcBef>
        <a:spcAft>
          <a:spcPct val="0"/>
        </a:spcAft>
        <a:buClr>
          <a:srgbClr val="ADB9CA"/>
        </a:buClr>
        <a:buSzPct val="80000"/>
        <a:buFont typeface="Wingdings 3" pitchFamily="18" charset="2"/>
        <a:buChar char=""/>
        <a:defRPr sz="14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j-cs"/>
        </a:defRPr>
      </a:lvl5pPr>
      <a:lvl6pPr marL="250571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标题 3"/>
          <p:cNvSpPr>
            <a:spLocks noGrp="1"/>
          </p:cNvSpPr>
          <p:nvPr>
            <p:ph type="ctrTitle" idx="4294967295"/>
          </p:nvPr>
        </p:nvSpPr>
        <p:spPr bwMode="auto">
          <a:xfrm>
            <a:off x="6527800" y="2708275"/>
            <a:ext cx="3527425" cy="7874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ctr" eaLnBrk="1" hangingPunct="1"/>
            <a:r>
              <a:rPr lang="en-US" altLang="zh-CN" sz="4800" dirty="0" smtClean="0">
                <a:sym typeface="+mn-ea"/>
              </a:rPr>
              <a:t>IONIC</a:t>
            </a:r>
            <a:r>
              <a:rPr lang="zh-CN" altLang="en-US" sz="4800" dirty="0" smtClean="0">
                <a:sym typeface="+mn-ea"/>
              </a:rPr>
              <a:t>教程</a:t>
            </a:r>
            <a:r>
              <a:rPr lang="zh-CN" altLang="en-US" sz="4400" dirty="0" smtClean="0"/>
              <a:t/>
            </a:r>
            <a:br>
              <a:rPr lang="zh-CN" altLang="en-US" sz="4400" dirty="0" smtClean="0"/>
            </a:br>
            <a:endParaRPr lang="zh-CN" altLang="en-US" dirty="0" smtClean="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文本占位符 20"/>
          <p:cNvSpPr>
            <a:spLocks noGrp="1"/>
          </p:cNvSpPr>
          <p:nvPr>
            <p:ph type="body" sz="quarter" idx="10"/>
          </p:nvPr>
        </p:nvSpPr>
        <p:spPr bwMode="auto">
          <a:xfrm>
            <a:off x="479424" y="1196752"/>
            <a:ext cx="11593239" cy="5616624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 eaLnBrk="1" hangingPunct="1">
              <a:lnSpc>
                <a:spcPct val="200000"/>
              </a:lnSpc>
              <a:buClr>
                <a:schemeClr val="tx1"/>
              </a:buClr>
              <a:buNone/>
            </a:pPr>
            <a:r>
              <a:rPr lang="zh-CN" altLang="en-US" dirty="0">
                <a:solidFill>
                  <a:srgbClr val="FF0000"/>
                </a:solidFill>
              </a:rPr>
              <a:t>配置环境变量</a:t>
            </a:r>
            <a:r>
              <a:rPr lang="en-US" altLang="zh-CN" dirty="0" smtClean="0">
                <a:solidFill>
                  <a:srgbClr val="FF0000"/>
                </a:solidFill>
              </a:rPr>
              <a:t>:</a:t>
            </a:r>
          </a:p>
        </p:txBody>
      </p:sp>
      <p:sp>
        <p:nvSpPr>
          <p:cNvPr id="33794" name="文本占位符 21"/>
          <p:cNvSpPr>
            <a:spLocks noGrp="1"/>
          </p:cNvSpPr>
          <p:nvPr>
            <p:ph type="body" sz="quarter" idx="11"/>
          </p:nvPr>
        </p:nvSpPr>
        <p:spPr bwMode="auto">
          <a:xfrm>
            <a:off x="1476375" y="225425"/>
            <a:ext cx="6753225" cy="9144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zh-CN" dirty="0"/>
              <a:t>Windows</a:t>
            </a:r>
            <a:r>
              <a:rPr lang="zh-CN" altLang="en-US" dirty="0"/>
              <a:t>安装方法</a:t>
            </a:r>
          </a:p>
        </p:txBody>
      </p:sp>
      <p:graphicFrame>
        <p:nvGraphicFramePr>
          <p:cNvPr id="3" name="表格 2"/>
          <p:cNvGraphicFramePr>
            <a:graphicFrameLocks noGrp="1"/>
          </p:cNvGraphicFramePr>
          <p:nvPr/>
        </p:nvGraphicFramePr>
        <p:xfrm>
          <a:off x="1631504" y="2924944"/>
          <a:ext cx="9145016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0320"/>
                <a:gridCol w="6264696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键值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内容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b="0" dirty="0" smtClean="0"/>
                        <a:t>ANDROID_HOME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0" dirty="0" smtClean="0"/>
                        <a:t>D:\Program Files\</a:t>
                      </a:r>
                      <a:r>
                        <a:rPr lang="en-US" altLang="zh-CN" b="0" dirty="0" err="1" smtClean="0"/>
                        <a:t>adt</a:t>
                      </a:r>
                      <a:r>
                        <a:rPr lang="en-US" altLang="zh-CN" b="0" dirty="0" smtClean="0"/>
                        <a:t>\</a:t>
                      </a:r>
                      <a:r>
                        <a:rPr lang="en-US" altLang="zh-CN" b="0" dirty="0" err="1" smtClean="0"/>
                        <a:t>sdk</a:t>
                      </a:r>
                      <a:r>
                        <a:rPr lang="zh-CN" altLang="en-US" b="0" dirty="0" smtClean="0"/>
                        <a:t>（对应</a:t>
                      </a:r>
                      <a:r>
                        <a:rPr lang="en-US" altLang="zh-CN" b="0" dirty="0" err="1" smtClean="0"/>
                        <a:t>sdk</a:t>
                      </a:r>
                      <a:r>
                        <a:rPr lang="zh-CN" altLang="en-US" b="0" dirty="0" smtClean="0"/>
                        <a:t>路径）  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b="0" dirty="0" smtClean="0"/>
                        <a:t>path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0" dirty="0" smtClean="0"/>
                        <a:t>%ANDROID_HOME%\platform-tools; 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b="0" dirty="0" smtClean="0"/>
                        <a:t>path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0" dirty="0" smtClean="0"/>
                        <a:t>%ANDROID_HOME%\tools;</a:t>
                      </a:r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24373374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文本占位符 20"/>
          <p:cNvSpPr>
            <a:spLocks noGrp="1"/>
          </p:cNvSpPr>
          <p:nvPr>
            <p:ph type="body" sz="quarter" idx="10"/>
          </p:nvPr>
        </p:nvSpPr>
        <p:spPr bwMode="auto">
          <a:xfrm>
            <a:off x="479424" y="1196752"/>
            <a:ext cx="11593239" cy="5616624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 eaLnBrk="1" hangingPunct="1">
              <a:lnSpc>
                <a:spcPct val="200000"/>
              </a:lnSpc>
              <a:buClr>
                <a:schemeClr val="tx1"/>
              </a:buClr>
              <a:buNone/>
            </a:pPr>
            <a:r>
              <a:rPr lang="zh-CN" altLang="en-US" dirty="0" smtClean="0">
                <a:solidFill>
                  <a:srgbClr val="FF0000"/>
                </a:solidFill>
              </a:rPr>
              <a:t>安</a:t>
            </a:r>
            <a:r>
              <a:rPr lang="zh-CN" altLang="en-US" dirty="0">
                <a:solidFill>
                  <a:srgbClr val="FF0000"/>
                </a:solidFill>
              </a:rPr>
              <a:t>装</a:t>
            </a:r>
            <a:r>
              <a:rPr lang="en-US" altLang="zh-CN" dirty="0">
                <a:solidFill>
                  <a:srgbClr val="FF0000"/>
                </a:solidFill>
              </a:rPr>
              <a:t>ionic</a:t>
            </a:r>
            <a:r>
              <a:rPr lang="en-US" altLang="zh-CN" dirty="0" smtClean="0">
                <a:solidFill>
                  <a:srgbClr val="FF0000"/>
                </a:solidFill>
              </a:rPr>
              <a:t>:</a:t>
            </a:r>
          </a:p>
        </p:txBody>
      </p:sp>
      <p:sp>
        <p:nvSpPr>
          <p:cNvPr id="33794" name="文本占位符 21"/>
          <p:cNvSpPr>
            <a:spLocks noGrp="1"/>
          </p:cNvSpPr>
          <p:nvPr>
            <p:ph type="body" sz="quarter" idx="11"/>
          </p:nvPr>
        </p:nvSpPr>
        <p:spPr bwMode="auto">
          <a:xfrm>
            <a:off x="1476375" y="225425"/>
            <a:ext cx="6753225" cy="9144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zh-CN" dirty="0"/>
              <a:t>Windows</a:t>
            </a:r>
            <a:r>
              <a:rPr lang="zh-CN" altLang="en-US" dirty="0"/>
              <a:t>安装方法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5640" y="2708920"/>
            <a:ext cx="6365222" cy="2592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190730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文本占位符 20"/>
          <p:cNvSpPr>
            <a:spLocks noGrp="1"/>
          </p:cNvSpPr>
          <p:nvPr>
            <p:ph type="body" sz="quarter" idx="10"/>
          </p:nvPr>
        </p:nvSpPr>
        <p:spPr bwMode="auto">
          <a:xfrm>
            <a:off x="479424" y="1196752"/>
            <a:ext cx="11593239" cy="2088232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 eaLnBrk="1" hangingPunct="1">
              <a:lnSpc>
                <a:spcPct val="200000"/>
              </a:lnSpc>
              <a:buClr>
                <a:schemeClr val="tx1"/>
              </a:buClr>
              <a:buNone/>
            </a:pPr>
            <a:r>
              <a:rPr lang="zh-CN" altLang="en-US" dirty="0" smtClean="0">
                <a:solidFill>
                  <a:srgbClr val="FF0000"/>
                </a:solidFill>
              </a:rPr>
              <a:t>安</a:t>
            </a:r>
            <a:r>
              <a:rPr lang="zh-CN" altLang="en-US" dirty="0">
                <a:solidFill>
                  <a:srgbClr val="FF0000"/>
                </a:solidFill>
              </a:rPr>
              <a:t>装</a:t>
            </a:r>
            <a:r>
              <a:rPr lang="en-US" altLang="zh-CN" dirty="0" smtClean="0">
                <a:solidFill>
                  <a:srgbClr val="FF0000"/>
                </a:solidFill>
              </a:rPr>
              <a:t>ionic:</a:t>
            </a:r>
          </a:p>
        </p:txBody>
      </p:sp>
      <p:sp>
        <p:nvSpPr>
          <p:cNvPr id="33794" name="文本占位符 21"/>
          <p:cNvSpPr>
            <a:spLocks noGrp="1"/>
          </p:cNvSpPr>
          <p:nvPr>
            <p:ph type="body" sz="quarter" idx="11"/>
          </p:nvPr>
        </p:nvSpPr>
        <p:spPr bwMode="auto">
          <a:xfrm>
            <a:off x="1476375" y="225425"/>
            <a:ext cx="6753225" cy="9144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zh-CN" dirty="0"/>
              <a:t>Windows</a:t>
            </a:r>
            <a:r>
              <a:rPr lang="zh-CN" altLang="en-US" dirty="0"/>
              <a:t>安装方法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/>
          <a:srcRect b="78135"/>
          <a:stretch/>
        </p:blipFill>
        <p:spPr>
          <a:xfrm>
            <a:off x="2423592" y="2132856"/>
            <a:ext cx="6106377" cy="839436"/>
          </a:xfrm>
          <a:prstGeom prst="rect">
            <a:avLst/>
          </a:prstGeom>
        </p:spPr>
      </p:pic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2528312" y="3908396"/>
            <a:ext cx="5896935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输入</a:t>
            </a:r>
            <a:r>
              <a:rPr kumimoji="0" lang="en-US" altLang="zh-CN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kumimoji="0" lang="zh-CN" altLang="zh-CN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npm install -g cordova ionic </a:t>
            </a:r>
          </a:p>
        </p:txBody>
      </p:sp>
    </p:spTree>
    <p:extLst>
      <p:ext uri="{BB962C8B-B14F-4D97-AF65-F5344CB8AC3E}">
        <p14:creationId xmlns:p14="http://schemas.microsoft.com/office/powerpoint/2010/main" val="106811399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文本占位符 20"/>
          <p:cNvSpPr>
            <a:spLocks noGrp="1"/>
          </p:cNvSpPr>
          <p:nvPr>
            <p:ph type="body" sz="quarter" idx="10"/>
          </p:nvPr>
        </p:nvSpPr>
        <p:spPr bwMode="auto">
          <a:xfrm>
            <a:off x="479424" y="1196752"/>
            <a:ext cx="11593239" cy="2088232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 eaLnBrk="1" hangingPunct="1">
              <a:lnSpc>
                <a:spcPct val="200000"/>
              </a:lnSpc>
              <a:buClr>
                <a:schemeClr val="tx1"/>
              </a:buClr>
              <a:buNone/>
            </a:pPr>
            <a:r>
              <a:rPr lang="zh-CN" altLang="en-US" dirty="0" smtClean="0">
                <a:solidFill>
                  <a:srgbClr val="FF0000"/>
                </a:solidFill>
              </a:rPr>
              <a:t>安</a:t>
            </a:r>
            <a:r>
              <a:rPr lang="zh-CN" altLang="en-US" dirty="0">
                <a:solidFill>
                  <a:srgbClr val="FF0000"/>
                </a:solidFill>
              </a:rPr>
              <a:t>装</a:t>
            </a:r>
            <a:r>
              <a:rPr lang="en-US" altLang="zh-CN" dirty="0" smtClean="0">
                <a:solidFill>
                  <a:srgbClr val="FF0000"/>
                </a:solidFill>
              </a:rPr>
              <a:t>ionic:</a:t>
            </a:r>
          </a:p>
        </p:txBody>
      </p:sp>
      <p:sp>
        <p:nvSpPr>
          <p:cNvPr id="33794" name="文本占位符 21"/>
          <p:cNvSpPr>
            <a:spLocks noGrp="1"/>
          </p:cNvSpPr>
          <p:nvPr>
            <p:ph type="body" sz="quarter" idx="11"/>
          </p:nvPr>
        </p:nvSpPr>
        <p:spPr bwMode="auto">
          <a:xfrm>
            <a:off x="1476375" y="225425"/>
            <a:ext cx="6753225" cy="9144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zh-CN" dirty="0"/>
              <a:t>Windows</a:t>
            </a:r>
            <a:r>
              <a:rPr lang="zh-CN" altLang="en-US" dirty="0"/>
              <a:t>安装方法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/>
          <a:srcRect b="78135"/>
          <a:stretch/>
        </p:blipFill>
        <p:spPr>
          <a:xfrm>
            <a:off x="2423592" y="2132856"/>
            <a:ext cx="6106377" cy="839436"/>
          </a:xfrm>
          <a:prstGeom prst="rect">
            <a:avLst/>
          </a:prstGeom>
        </p:spPr>
      </p:pic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263353" y="3078429"/>
            <a:ext cx="11809310" cy="44012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hangingPunct="0">
              <a:lnSpc>
                <a:spcPct val="250000"/>
              </a:lnSpc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由于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GFW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，很多插件下载不下来，我们可以使用淘宝镜像来解决这个问</a:t>
            </a: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题</a:t>
            </a:r>
            <a:endParaRPr lang="en-US" altLang="zh-CN" sz="2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eaLnBrk="0" hangingPunct="0">
              <a:lnSpc>
                <a:spcPct val="250000"/>
              </a:lnSpc>
            </a:pP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输入：</a:t>
            </a:r>
            <a:r>
              <a:rPr lang="sv-SE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npm install -g cnpm --registry=https://registry.npm.taobao.org </a:t>
            </a:r>
          </a:p>
          <a:p>
            <a:pPr lvl="0" eaLnBrk="0" hangingPunct="0">
              <a:lnSpc>
                <a:spcPct val="250000"/>
              </a:lnSpc>
            </a:pPr>
            <a:endParaRPr kumimoji="0" lang="zh-CN" altLang="zh-CN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34134481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文本占位符 20"/>
          <p:cNvSpPr>
            <a:spLocks noGrp="1"/>
          </p:cNvSpPr>
          <p:nvPr>
            <p:ph type="body" sz="quarter" idx="10"/>
          </p:nvPr>
        </p:nvSpPr>
        <p:spPr bwMode="auto">
          <a:xfrm>
            <a:off x="479424" y="1196752"/>
            <a:ext cx="11593239" cy="2088232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 eaLnBrk="1" hangingPunct="1">
              <a:lnSpc>
                <a:spcPct val="200000"/>
              </a:lnSpc>
              <a:buClr>
                <a:schemeClr val="tx1"/>
              </a:buClr>
              <a:buNone/>
            </a:pPr>
            <a:r>
              <a:rPr lang="zh-CN" altLang="en-US" dirty="0" smtClean="0">
                <a:solidFill>
                  <a:srgbClr val="FF0000"/>
                </a:solidFill>
              </a:rPr>
              <a:t>安</a:t>
            </a:r>
            <a:r>
              <a:rPr lang="zh-CN" altLang="en-US" dirty="0">
                <a:solidFill>
                  <a:srgbClr val="FF0000"/>
                </a:solidFill>
              </a:rPr>
              <a:t>装</a:t>
            </a:r>
            <a:r>
              <a:rPr lang="en-US" altLang="zh-CN" dirty="0" smtClean="0">
                <a:solidFill>
                  <a:srgbClr val="FF0000"/>
                </a:solidFill>
              </a:rPr>
              <a:t>ionic:</a:t>
            </a:r>
          </a:p>
        </p:txBody>
      </p:sp>
      <p:sp>
        <p:nvSpPr>
          <p:cNvPr id="33794" name="文本占位符 21"/>
          <p:cNvSpPr>
            <a:spLocks noGrp="1"/>
          </p:cNvSpPr>
          <p:nvPr>
            <p:ph type="body" sz="quarter" idx="11"/>
          </p:nvPr>
        </p:nvSpPr>
        <p:spPr bwMode="auto">
          <a:xfrm>
            <a:off x="1476375" y="225425"/>
            <a:ext cx="6753225" cy="9144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zh-CN" dirty="0"/>
              <a:t>Windows</a:t>
            </a:r>
            <a:r>
              <a:rPr lang="zh-CN" altLang="en-US" dirty="0"/>
              <a:t>安装方法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/>
          <a:srcRect b="78135"/>
          <a:stretch/>
        </p:blipFill>
        <p:spPr>
          <a:xfrm>
            <a:off x="2423592" y="2132856"/>
            <a:ext cx="6106377" cy="839436"/>
          </a:xfrm>
          <a:prstGeom prst="rect">
            <a:avLst/>
          </a:prstGeom>
        </p:spPr>
      </p:pic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232413" y="3717032"/>
            <a:ext cx="11809310" cy="2062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hangingPunct="0">
              <a:lnSpc>
                <a:spcPct val="250000"/>
              </a:lnSpc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安装完成后，以后所有的插件都使用</a:t>
            </a:r>
            <a:r>
              <a:rPr lang="en-US" altLang="zh-CN" sz="2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cnpm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这个命令来进行安装</a:t>
            </a: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eaLnBrk="0" hangingPunct="0">
              <a:lnSpc>
                <a:spcPct val="250000"/>
              </a:lnSpc>
            </a:pP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输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入</a:t>
            </a: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2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cnpm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install -g ionic </a:t>
            </a:r>
            <a:r>
              <a:rPr lang="en-US" altLang="zh-CN" sz="28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cordova</a:t>
            </a:r>
            <a:endParaRPr lang="sv-SE" altLang="zh-CN" sz="2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0903687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文本占位符 20"/>
          <p:cNvSpPr>
            <a:spLocks noGrp="1"/>
          </p:cNvSpPr>
          <p:nvPr>
            <p:ph type="body" sz="quarter" idx="10"/>
          </p:nvPr>
        </p:nvSpPr>
        <p:spPr bwMode="auto">
          <a:xfrm>
            <a:off x="479424" y="1196752"/>
            <a:ext cx="11593239" cy="2088232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 eaLnBrk="1" hangingPunct="1">
              <a:lnSpc>
                <a:spcPct val="200000"/>
              </a:lnSpc>
              <a:buClr>
                <a:schemeClr val="tx1"/>
              </a:buClr>
              <a:buNone/>
            </a:pPr>
            <a:r>
              <a:rPr lang="zh-CN" altLang="en-US" dirty="0" smtClean="0">
                <a:solidFill>
                  <a:srgbClr val="FF0000"/>
                </a:solidFill>
              </a:rPr>
              <a:t>创建工程</a:t>
            </a:r>
            <a:r>
              <a:rPr lang="en-US" altLang="zh-CN" dirty="0" smtClean="0">
                <a:solidFill>
                  <a:srgbClr val="FF0000"/>
                </a:solidFill>
              </a:rPr>
              <a:t>:</a:t>
            </a:r>
          </a:p>
        </p:txBody>
      </p:sp>
      <p:sp>
        <p:nvSpPr>
          <p:cNvPr id="33794" name="文本占位符 21"/>
          <p:cNvSpPr>
            <a:spLocks noGrp="1"/>
          </p:cNvSpPr>
          <p:nvPr>
            <p:ph type="body" sz="quarter" idx="11"/>
          </p:nvPr>
        </p:nvSpPr>
        <p:spPr bwMode="auto">
          <a:xfrm>
            <a:off x="1476375" y="225425"/>
            <a:ext cx="6753225" cy="9144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zh-CN" dirty="0"/>
              <a:t>Windows</a:t>
            </a:r>
            <a:r>
              <a:rPr lang="zh-CN" altLang="en-US" dirty="0"/>
              <a:t>安装方法</a:t>
            </a:r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232413" y="3625116"/>
            <a:ext cx="11809310" cy="22467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hangingPunct="0">
              <a:lnSpc>
                <a:spcPct val="250000"/>
              </a:lnSpc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进入开发空间（开发项目的位置）</a:t>
            </a:r>
            <a:endParaRPr lang="en-US" altLang="zh-CN" sz="2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eaLnBrk="0" hangingPunct="0">
              <a:lnSpc>
                <a:spcPct val="250000"/>
              </a:lnSpc>
            </a:pP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输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入</a:t>
            </a: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ionic start </a:t>
            </a:r>
            <a:r>
              <a:rPr lang="en-US" altLang="zh-CN" sz="2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myApp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tabs</a:t>
            </a:r>
            <a:endParaRPr lang="sv-SE" altLang="zh-CN" sz="2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3552" y="2351173"/>
            <a:ext cx="6401693" cy="990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546165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文本占位符 20"/>
          <p:cNvSpPr>
            <a:spLocks noGrp="1"/>
          </p:cNvSpPr>
          <p:nvPr>
            <p:ph type="body" sz="quarter" idx="10"/>
          </p:nvPr>
        </p:nvSpPr>
        <p:spPr bwMode="auto">
          <a:xfrm>
            <a:off x="479424" y="1196752"/>
            <a:ext cx="11593239" cy="2088232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 eaLnBrk="1" hangingPunct="1">
              <a:lnSpc>
                <a:spcPct val="200000"/>
              </a:lnSpc>
              <a:buClr>
                <a:schemeClr val="tx1"/>
              </a:buClr>
              <a:buNone/>
            </a:pPr>
            <a:r>
              <a:rPr lang="zh-CN" altLang="en-US" dirty="0" smtClean="0">
                <a:solidFill>
                  <a:srgbClr val="FF0000"/>
                </a:solidFill>
              </a:rPr>
              <a:t>创建工程</a:t>
            </a:r>
            <a:r>
              <a:rPr lang="en-US" altLang="zh-CN" dirty="0" smtClean="0">
                <a:solidFill>
                  <a:srgbClr val="FF0000"/>
                </a:solidFill>
              </a:rPr>
              <a:t>:</a:t>
            </a:r>
          </a:p>
        </p:txBody>
      </p:sp>
      <p:sp>
        <p:nvSpPr>
          <p:cNvPr id="33794" name="文本占位符 21"/>
          <p:cNvSpPr>
            <a:spLocks noGrp="1"/>
          </p:cNvSpPr>
          <p:nvPr>
            <p:ph type="body" sz="quarter" idx="11"/>
          </p:nvPr>
        </p:nvSpPr>
        <p:spPr bwMode="auto">
          <a:xfrm>
            <a:off x="1476375" y="225425"/>
            <a:ext cx="6753225" cy="9144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zh-CN" dirty="0"/>
              <a:t>Windows</a:t>
            </a:r>
            <a:r>
              <a:rPr lang="zh-CN" altLang="en-US" dirty="0"/>
              <a:t>安装方法</a:t>
            </a:r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232413" y="3625116"/>
            <a:ext cx="11809310" cy="22467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hangingPunct="0">
              <a:lnSpc>
                <a:spcPct val="250000"/>
              </a:lnSpc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进入项目，添加</a:t>
            </a:r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android</a:t>
            </a: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平台</a:t>
            </a:r>
            <a:endParaRPr lang="en-US" altLang="zh-CN" sz="2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eaLnBrk="0" hangingPunct="0">
              <a:lnSpc>
                <a:spcPct val="250000"/>
              </a:lnSpc>
            </a:pP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输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入</a:t>
            </a: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ionic platform add android</a:t>
            </a:r>
            <a:endParaRPr lang="sv-SE" altLang="zh-CN" sz="2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5560" y="2288858"/>
            <a:ext cx="6420746" cy="1057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260424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文本占位符 20"/>
          <p:cNvSpPr>
            <a:spLocks noGrp="1"/>
          </p:cNvSpPr>
          <p:nvPr>
            <p:ph type="body" sz="quarter" idx="10"/>
          </p:nvPr>
        </p:nvSpPr>
        <p:spPr bwMode="auto">
          <a:xfrm>
            <a:off x="479424" y="1196752"/>
            <a:ext cx="11593239" cy="2088232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 eaLnBrk="1" hangingPunct="1">
              <a:lnSpc>
                <a:spcPct val="200000"/>
              </a:lnSpc>
              <a:buClr>
                <a:schemeClr val="tx1"/>
              </a:buClr>
              <a:buNone/>
            </a:pPr>
            <a:r>
              <a:rPr lang="zh-CN" altLang="en-US" dirty="0" smtClean="0">
                <a:solidFill>
                  <a:srgbClr val="FF0000"/>
                </a:solidFill>
              </a:rPr>
              <a:t>创建工程</a:t>
            </a:r>
            <a:r>
              <a:rPr lang="en-US" altLang="zh-CN" dirty="0" smtClean="0">
                <a:solidFill>
                  <a:srgbClr val="FF0000"/>
                </a:solidFill>
              </a:rPr>
              <a:t>:</a:t>
            </a:r>
          </a:p>
        </p:txBody>
      </p:sp>
      <p:sp>
        <p:nvSpPr>
          <p:cNvPr id="33794" name="文本占位符 21"/>
          <p:cNvSpPr>
            <a:spLocks noGrp="1"/>
          </p:cNvSpPr>
          <p:nvPr>
            <p:ph type="body" sz="quarter" idx="11"/>
          </p:nvPr>
        </p:nvSpPr>
        <p:spPr bwMode="auto">
          <a:xfrm>
            <a:off x="1476375" y="225425"/>
            <a:ext cx="6753225" cy="9144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zh-CN" dirty="0"/>
              <a:t>Windows</a:t>
            </a:r>
            <a:r>
              <a:rPr lang="zh-CN" altLang="en-US" dirty="0"/>
              <a:t>安装方法</a:t>
            </a: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2110203"/>
              </p:ext>
            </p:extLst>
          </p:nvPr>
        </p:nvGraphicFramePr>
        <p:xfrm>
          <a:off x="1919536" y="3140968"/>
          <a:ext cx="8784976" cy="18934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68147"/>
                <a:gridCol w="5616829"/>
              </a:tblGrid>
              <a:tr h="37869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命令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功能</a:t>
                      </a:r>
                      <a:endParaRPr lang="zh-CN" altLang="en-US" dirty="0"/>
                    </a:p>
                  </a:txBody>
                  <a:tcPr/>
                </a:tc>
              </a:tr>
              <a:tr h="37869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ionic build android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生成</a:t>
                      </a:r>
                      <a:r>
                        <a:rPr lang="en-US" altLang="zh-CN" dirty="0" err="1" smtClean="0"/>
                        <a:t>androidapk</a:t>
                      </a:r>
                      <a:endParaRPr lang="zh-CN" altLang="en-US" dirty="0"/>
                    </a:p>
                  </a:txBody>
                  <a:tcPr/>
                </a:tc>
              </a:tr>
              <a:tr h="37869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ionic emulate android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在</a:t>
                      </a:r>
                      <a:r>
                        <a:rPr lang="en-US" altLang="zh-CN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android</a:t>
                      </a:r>
                      <a:r>
                        <a:rPr lang="zh-CN" alt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模拟器或真机中模拟</a:t>
                      </a:r>
                      <a:endParaRPr lang="zh-CN" altLang="en-US" dirty="0"/>
                    </a:p>
                  </a:txBody>
                  <a:tcPr/>
                </a:tc>
              </a:tr>
              <a:tr h="37869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ionic run android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即生成</a:t>
                      </a:r>
                      <a:r>
                        <a:rPr lang="en-US" altLang="zh-CN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apk</a:t>
                      </a:r>
                      <a:r>
                        <a:rPr lang="zh-CN" alt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，并在模拟器或真机中模拟</a:t>
                      </a:r>
                      <a:endParaRPr lang="zh-CN" altLang="en-US" dirty="0"/>
                    </a:p>
                  </a:txBody>
                  <a:tcPr/>
                </a:tc>
              </a:tr>
              <a:tr h="37869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ionic serve --lab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展现</a:t>
                      </a:r>
                      <a:r>
                        <a:rPr lang="en-US" altLang="zh-CN" dirty="0" smtClean="0"/>
                        <a:t>ionic</a:t>
                      </a:r>
                      <a:r>
                        <a:rPr lang="zh-CN" altLang="en-US" dirty="0" smtClean="0"/>
                        <a:t>项目结果（显示在</a:t>
                      </a:r>
                      <a:r>
                        <a:rPr lang="en-US" altLang="zh-CN" dirty="0" smtClean="0"/>
                        <a:t>iOS</a:t>
                      </a:r>
                      <a:r>
                        <a:rPr lang="zh-CN" altLang="en-US" dirty="0" smtClean="0"/>
                        <a:t>和</a:t>
                      </a:r>
                      <a:r>
                        <a:rPr lang="en-US" altLang="zh-CN" dirty="0" smtClean="0"/>
                        <a:t>Android</a:t>
                      </a:r>
                      <a:r>
                        <a:rPr lang="zh-CN" altLang="en-US" dirty="0" smtClean="0"/>
                        <a:t>上的样式）</a:t>
                      </a:r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90207353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文本占位符 20"/>
          <p:cNvSpPr>
            <a:spLocks noGrp="1"/>
          </p:cNvSpPr>
          <p:nvPr>
            <p:ph type="body" sz="quarter" idx="10"/>
          </p:nvPr>
        </p:nvSpPr>
        <p:spPr bwMode="auto">
          <a:xfrm>
            <a:off x="479424" y="1196752"/>
            <a:ext cx="11593239" cy="2088232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 eaLnBrk="1" hangingPunct="1">
              <a:lnSpc>
                <a:spcPct val="200000"/>
              </a:lnSpc>
              <a:buClr>
                <a:schemeClr val="tx1"/>
              </a:buClr>
              <a:buNone/>
            </a:pPr>
            <a:r>
              <a:rPr lang="zh-CN" altLang="en-US" dirty="0" smtClean="0">
                <a:solidFill>
                  <a:srgbClr val="FF0000"/>
                </a:solidFill>
              </a:rPr>
              <a:t>创建工程</a:t>
            </a:r>
            <a:r>
              <a:rPr lang="en-US" altLang="zh-CN" dirty="0" smtClean="0">
                <a:solidFill>
                  <a:srgbClr val="FF0000"/>
                </a:solidFill>
              </a:rPr>
              <a:t>:</a:t>
            </a:r>
          </a:p>
        </p:txBody>
      </p:sp>
      <p:sp>
        <p:nvSpPr>
          <p:cNvPr id="33794" name="文本占位符 21"/>
          <p:cNvSpPr>
            <a:spLocks noGrp="1"/>
          </p:cNvSpPr>
          <p:nvPr>
            <p:ph type="body" sz="quarter" idx="11"/>
          </p:nvPr>
        </p:nvSpPr>
        <p:spPr bwMode="auto">
          <a:xfrm>
            <a:off x="1476375" y="225425"/>
            <a:ext cx="6753225" cy="9144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zh-CN" dirty="0"/>
              <a:t>Windows</a:t>
            </a:r>
            <a:r>
              <a:rPr lang="zh-CN" altLang="en-US" dirty="0"/>
              <a:t>安装方法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7728" y="1196752"/>
            <a:ext cx="6277857" cy="5598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206327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文本占位符 20"/>
          <p:cNvSpPr>
            <a:spLocks noGrp="1"/>
          </p:cNvSpPr>
          <p:nvPr>
            <p:ph type="body" sz="quarter" idx="10"/>
          </p:nvPr>
        </p:nvSpPr>
        <p:spPr bwMode="auto">
          <a:xfrm>
            <a:off x="479424" y="1196752"/>
            <a:ext cx="11593239" cy="5616624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 eaLnBrk="1" hangingPunct="1">
              <a:lnSpc>
                <a:spcPct val="200000"/>
              </a:lnSpc>
              <a:buClr>
                <a:schemeClr val="tx1"/>
              </a:buClr>
              <a:buNone/>
            </a:pPr>
            <a:r>
              <a:rPr lang="zh-CN" altLang="en-US" dirty="0">
                <a:solidFill>
                  <a:srgbClr val="FF0000"/>
                </a:solidFill>
              </a:rPr>
              <a:t>安装</a:t>
            </a:r>
            <a:r>
              <a:rPr lang="en-US" altLang="zh-CN" dirty="0" smtClean="0">
                <a:solidFill>
                  <a:srgbClr val="FF0000"/>
                </a:solidFill>
              </a:rPr>
              <a:t>ionic:</a:t>
            </a:r>
          </a:p>
          <a:p>
            <a:pPr marL="0" indent="0" eaLnBrk="1" hangingPunct="1">
              <a:lnSpc>
                <a:spcPct val="200000"/>
              </a:lnSpc>
              <a:buClr>
                <a:schemeClr val="tx1"/>
              </a:buClr>
              <a:buNone/>
            </a:pPr>
            <a:r>
              <a:rPr lang="zh-CN" altLang="en-US" dirty="0"/>
              <a:t>因为某些原因</a:t>
            </a:r>
            <a:r>
              <a:rPr lang="en-US" altLang="zh-CN" dirty="0"/>
              <a:t>,</a:t>
            </a:r>
            <a:r>
              <a:rPr lang="zh-CN" altLang="en-US" dirty="0"/>
              <a:t>国内的网络安装</a:t>
            </a:r>
            <a:r>
              <a:rPr lang="en-US" altLang="zh-CN" dirty="0"/>
              <a:t>ionic</a:t>
            </a:r>
            <a:r>
              <a:rPr lang="zh-CN" altLang="en-US" dirty="0"/>
              <a:t>和</a:t>
            </a:r>
            <a:r>
              <a:rPr lang="en-US" altLang="zh-CN" dirty="0" err="1"/>
              <a:t>cordova</a:t>
            </a:r>
            <a:r>
              <a:rPr lang="en-US" altLang="zh-CN" dirty="0"/>
              <a:t> </a:t>
            </a:r>
            <a:r>
              <a:rPr lang="zh-CN" altLang="en-US" dirty="0"/>
              <a:t>会出现错误</a:t>
            </a:r>
            <a:r>
              <a:rPr lang="en-US" altLang="zh-CN" dirty="0"/>
              <a:t>,</a:t>
            </a:r>
            <a:r>
              <a:rPr lang="zh-CN" altLang="en-US" dirty="0"/>
              <a:t>因此要跳过某些墙。采用淘宝</a:t>
            </a:r>
            <a:r>
              <a:rPr lang="en-US" altLang="zh-CN" dirty="0"/>
              <a:t>NPM</a:t>
            </a:r>
            <a:r>
              <a:rPr lang="zh-CN" altLang="en-US" dirty="0"/>
              <a:t>镜像。打开终端直接输入以下命令即可。</a:t>
            </a:r>
            <a:endParaRPr lang="sv-SE" altLang="zh-CN" dirty="0" smtClean="0"/>
          </a:p>
          <a:p>
            <a:pPr marL="0" indent="0" eaLnBrk="1" hangingPunct="1">
              <a:lnSpc>
                <a:spcPct val="200000"/>
              </a:lnSpc>
              <a:buClr>
                <a:schemeClr val="tx1"/>
              </a:buClr>
              <a:buNone/>
            </a:pPr>
            <a:r>
              <a:rPr lang="sv-SE" altLang="zh-CN" dirty="0" smtClean="0"/>
              <a:t>npm </a:t>
            </a:r>
            <a:r>
              <a:rPr lang="sv-SE" altLang="zh-CN" dirty="0"/>
              <a:t>install -g cnpm --registry=https://registry.npm.taobao.org</a:t>
            </a:r>
            <a:endParaRPr lang="en-US" altLang="zh-CN" dirty="0" smtClean="0">
              <a:solidFill>
                <a:srgbClr val="FF0000"/>
              </a:solidFill>
            </a:endParaRPr>
          </a:p>
        </p:txBody>
      </p:sp>
      <p:sp>
        <p:nvSpPr>
          <p:cNvPr id="33794" name="文本占位符 21"/>
          <p:cNvSpPr>
            <a:spLocks noGrp="1"/>
          </p:cNvSpPr>
          <p:nvPr>
            <p:ph type="body" sz="quarter" idx="11"/>
          </p:nvPr>
        </p:nvSpPr>
        <p:spPr bwMode="auto">
          <a:xfrm>
            <a:off x="1476375" y="225425"/>
            <a:ext cx="6753225" cy="9144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zh-CN" dirty="0" smtClean="0"/>
              <a:t>Mac</a:t>
            </a:r>
            <a:r>
              <a:rPr lang="zh-CN" altLang="en-US" dirty="0" smtClean="0"/>
              <a:t>安</a:t>
            </a:r>
            <a:r>
              <a:rPr lang="zh-CN" altLang="en-US" dirty="0"/>
              <a:t>装方法</a:t>
            </a:r>
          </a:p>
        </p:txBody>
      </p:sp>
    </p:spTree>
    <p:extLst>
      <p:ext uri="{BB962C8B-B14F-4D97-AF65-F5344CB8AC3E}">
        <p14:creationId xmlns:p14="http://schemas.microsoft.com/office/powerpoint/2010/main" val="169393365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文本占位符 3"/>
          <p:cNvSpPr>
            <a:spLocks noGrp="1"/>
          </p:cNvSpPr>
          <p:nvPr>
            <p:ph type="body" sz="quarter" idx="11"/>
          </p:nvPr>
        </p:nvSpPr>
        <p:spPr bwMode="auto">
          <a:xfrm>
            <a:off x="1476375" y="225425"/>
            <a:ext cx="6753225" cy="9144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zh-CN" altLang="en-US" smtClean="0"/>
              <a:t>目录</a:t>
            </a:r>
          </a:p>
        </p:txBody>
      </p:sp>
      <p:sp>
        <p:nvSpPr>
          <p:cNvPr id="32770" name="文本占位符 2"/>
          <p:cNvSpPr>
            <a:spLocks noGrp="1"/>
          </p:cNvSpPr>
          <p:nvPr>
            <p:ph type="body" sz="quarter" idx="10"/>
          </p:nvPr>
        </p:nvSpPr>
        <p:spPr bwMode="auto">
          <a:xfrm>
            <a:off x="1631950" y="1139825"/>
            <a:ext cx="8567738" cy="5718175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ct val="300000"/>
              </a:lnSpc>
            </a:pPr>
            <a:r>
              <a:rPr lang="en-US" altLang="zh-CN" dirty="0" smtClean="0">
                <a:latin typeface="Arial" charset="0"/>
                <a:cs typeface="Arial" charset="0"/>
              </a:rPr>
              <a:t>IONIC</a:t>
            </a:r>
            <a:r>
              <a:rPr lang="zh-CN" altLang="en-US" dirty="0" smtClean="0">
                <a:latin typeface="Arial" charset="0"/>
                <a:cs typeface="Arial" charset="0"/>
              </a:rPr>
              <a:t>简介</a:t>
            </a:r>
          </a:p>
          <a:p>
            <a:pPr eaLnBrk="1" hangingPunct="1">
              <a:lnSpc>
                <a:spcPct val="300000"/>
              </a:lnSpc>
            </a:pPr>
            <a:r>
              <a:rPr lang="en-US" altLang="zh-CN" dirty="0">
                <a:latin typeface="Arial" charset="0"/>
                <a:cs typeface="Arial" charset="0"/>
              </a:rPr>
              <a:t>IONIC</a:t>
            </a:r>
            <a:r>
              <a:rPr lang="zh-CN" altLang="en-US" dirty="0" smtClean="0">
                <a:latin typeface="Arial" charset="0"/>
                <a:cs typeface="Arial" charset="0"/>
              </a:rPr>
              <a:t>的</a:t>
            </a:r>
            <a:r>
              <a:rPr lang="zh-CN" altLang="en-US" dirty="0">
                <a:latin typeface="Arial" charset="0"/>
                <a:cs typeface="Arial" charset="0"/>
              </a:rPr>
              <a:t>开发</a:t>
            </a:r>
            <a:r>
              <a:rPr lang="zh-CN" altLang="en-US" dirty="0" smtClean="0">
                <a:latin typeface="Arial" charset="0"/>
                <a:cs typeface="Arial" charset="0"/>
              </a:rPr>
              <a:t>工具</a:t>
            </a:r>
            <a:endParaRPr lang="en-US" altLang="zh-CN" dirty="0" smtClean="0">
              <a:latin typeface="Arial" charset="0"/>
              <a:cs typeface="Arial" charset="0"/>
            </a:endParaRPr>
          </a:p>
          <a:p>
            <a:pPr eaLnBrk="1" hangingPunct="1">
              <a:lnSpc>
                <a:spcPct val="300000"/>
              </a:lnSpc>
            </a:pPr>
            <a:r>
              <a:rPr lang="en-US" altLang="zh-CN" dirty="0" smtClean="0">
                <a:latin typeface="Arial" charset="0"/>
                <a:cs typeface="Arial" charset="0"/>
              </a:rPr>
              <a:t>Windows</a:t>
            </a:r>
            <a:r>
              <a:rPr lang="zh-CN" altLang="en-US" dirty="0" smtClean="0">
                <a:latin typeface="Arial" charset="0"/>
                <a:cs typeface="Arial" charset="0"/>
              </a:rPr>
              <a:t>安装</a:t>
            </a:r>
            <a:r>
              <a:rPr lang="zh-CN" altLang="en-US" dirty="0">
                <a:latin typeface="Arial" charset="0"/>
                <a:cs typeface="Arial" charset="0"/>
              </a:rPr>
              <a:t>方</a:t>
            </a:r>
            <a:r>
              <a:rPr lang="zh-CN" altLang="en-US" dirty="0" smtClean="0">
                <a:latin typeface="Arial" charset="0"/>
                <a:cs typeface="Arial" charset="0"/>
              </a:rPr>
              <a:t>法</a:t>
            </a:r>
          </a:p>
          <a:p>
            <a:pPr eaLnBrk="1" hangingPunct="1">
              <a:lnSpc>
                <a:spcPct val="300000"/>
              </a:lnSpc>
            </a:pPr>
            <a:r>
              <a:rPr lang="en-US" altLang="zh-CN" dirty="0" smtClean="0">
                <a:latin typeface="Arial" charset="0"/>
                <a:cs typeface="Arial" charset="0"/>
              </a:rPr>
              <a:t>Mac</a:t>
            </a:r>
            <a:r>
              <a:rPr lang="zh-CN" altLang="en-US" dirty="0" smtClean="0">
                <a:latin typeface="Arial" charset="0"/>
                <a:cs typeface="Arial" charset="0"/>
              </a:rPr>
              <a:t>安装方法</a:t>
            </a:r>
            <a:endParaRPr lang="en-US" altLang="zh-CN" dirty="0" smtClean="0">
              <a:latin typeface="Arial" charset="0"/>
              <a:cs typeface="Arial" charset="0"/>
            </a:endParaRPr>
          </a:p>
          <a:p>
            <a:pPr eaLnBrk="1" hangingPunct="1">
              <a:lnSpc>
                <a:spcPct val="300000"/>
              </a:lnSpc>
            </a:pPr>
            <a:endParaRPr lang="en-US" altLang="zh-CN" dirty="0" smtClean="0">
              <a:latin typeface="Arial" charset="0"/>
              <a:cs typeface="Arial" charset="0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文本占位符 20"/>
          <p:cNvSpPr>
            <a:spLocks noGrp="1"/>
          </p:cNvSpPr>
          <p:nvPr>
            <p:ph type="body" sz="quarter" idx="10"/>
          </p:nvPr>
        </p:nvSpPr>
        <p:spPr bwMode="auto">
          <a:xfrm>
            <a:off x="479424" y="1196752"/>
            <a:ext cx="11593239" cy="5616624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 eaLnBrk="1" hangingPunct="1">
              <a:lnSpc>
                <a:spcPct val="200000"/>
              </a:lnSpc>
              <a:buClr>
                <a:schemeClr val="tx1"/>
              </a:buClr>
              <a:buNone/>
            </a:pPr>
            <a:r>
              <a:rPr lang="zh-CN" altLang="en-US" dirty="0">
                <a:solidFill>
                  <a:srgbClr val="FF0000"/>
                </a:solidFill>
              </a:rPr>
              <a:t>安装</a:t>
            </a:r>
            <a:r>
              <a:rPr lang="en-US" altLang="zh-CN" dirty="0" smtClean="0">
                <a:solidFill>
                  <a:srgbClr val="FF0000"/>
                </a:solidFill>
              </a:rPr>
              <a:t>ionic:</a:t>
            </a:r>
          </a:p>
          <a:p>
            <a:pPr marL="0" indent="0" eaLnBrk="1" hangingPunct="1">
              <a:lnSpc>
                <a:spcPct val="200000"/>
              </a:lnSpc>
              <a:buClr>
                <a:schemeClr val="tx1"/>
              </a:buClr>
              <a:buNone/>
            </a:pPr>
            <a:r>
              <a:rPr lang="zh-CN" altLang="en-US" dirty="0"/>
              <a:t>通过淘宝</a:t>
            </a:r>
            <a:r>
              <a:rPr lang="en-US" altLang="zh-CN" dirty="0"/>
              <a:t>NPM</a:t>
            </a:r>
            <a:r>
              <a:rPr lang="zh-CN" altLang="en-US" dirty="0"/>
              <a:t>镜像就可以安装</a:t>
            </a:r>
            <a:r>
              <a:rPr lang="en-US" altLang="zh-CN" dirty="0"/>
              <a:t>ionic</a:t>
            </a:r>
            <a:r>
              <a:rPr lang="zh-CN" altLang="en-US" dirty="0"/>
              <a:t>和</a:t>
            </a:r>
            <a:r>
              <a:rPr lang="en-US" altLang="zh-CN" dirty="0" err="1"/>
              <a:t>cordova</a:t>
            </a:r>
            <a:r>
              <a:rPr lang="zh-CN" altLang="en-US" dirty="0"/>
              <a:t>包</a:t>
            </a:r>
            <a:r>
              <a:rPr lang="en-US" altLang="zh-CN" dirty="0" smtClean="0"/>
              <a:t>.</a:t>
            </a:r>
          </a:p>
          <a:p>
            <a:pPr marL="0" indent="0" eaLnBrk="1" hangingPunct="1">
              <a:lnSpc>
                <a:spcPct val="200000"/>
              </a:lnSpc>
              <a:buClr>
                <a:schemeClr val="tx1"/>
              </a:buClr>
              <a:buNone/>
            </a:pPr>
            <a:r>
              <a:rPr lang="sv-SE" altLang="zh-CN" dirty="0"/>
              <a:t>sudo cnpm install -g cordova ionic</a:t>
            </a:r>
            <a:endParaRPr lang="en-US" altLang="zh-CN" dirty="0" smtClean="0">
              <a:solidFill>
                <a:srgbClr val="FF0000"/>
              </a:solidFill>
            </a:endParaRPr>
          </a:p>
        </p:txBody>
      </p:sp>
      <p:sp>
        <p:nvSpPr>
          <p:cNvPr id="33794" name="文本占位符 21"/>
          <p:cNvSpPr>
            <a:spLocks noGrp="1"/>
          </p:cNvSpPr>
          <p:nvPr>
            <p:ph type="body" sz="quarter" idx="11"/>
          </p:nvPr>
        </p:nvSpPr>
        <p:spPr bwMode="auto">
          <a:xfrm>
            <a:off x="1476375" y="225425"/>
            <a:ext cx="6753225" cy="9144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zh-CN" dirty="0" smtClean="0"/>
              <a:t>Mac</a:t>
            </a:r>
            <a:r>
              <a:rPr lang="zh-CN" altLang="en-US" dirty="0" smtClean="0"/>
              <a:t>安</a:t>
            </a:r>
            <a:r>
              <a:rPr lang="zh-CN" altLang="en-US" dirty="0"/>
              <a:t>装方法</a:t>
            </a:r>
          </a:p>
        </p:txBody>
      </p:sp>
    </p:spTree>
    <p:extLst>
      <p:ext uri="{BB962C8B-B14F-4D97-AF65-F5344CB8AC3E}">
        <p14:creationId xmlns:p14="http://schemas.microsoft.com/office/powerpoint/2010/main" val="3115919151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文本占位符 20"/>
          <p:cNvSpPr>
            <a:spLocks noGrp="1"/>
          </p:cNvSpPr>
          <p:nvPr>
            <p:ph type="body" sz="quarter" idx="10"/>
          </p:nvPr>
        </p:nvSpPr>
        <p:spPr bwMode="auto">
          <a:xfrm>
            <a:off x="479424" y="1196752"/>
            <a:ext cx="11593239" cy="5616624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 eaLnBrk="1" hangingPunct="1">
              <a:lnSpc>
                <a:spcPct val="200000"/>
              </a:lnSpc>
              <a:buClr>
                <a:schemeClr val="tx1"/>
              </a:buClr>
              <a:buNone/>
            </a:pPr>
            <a:r>
              <a:rPr lang="zh-CN" altLang="en-US" dirty="0">
                <a:solidFill>
                  <a:srgbClr val="FF0000"/>
                </a:solidFill>
              </a:rPr>
              <a:t>安装</a:t>
            </a:r>
            <a:r>
              <a:rPr lang="en-US" altLang="zh-CN" dirty="0" smtClean="0">
                <a:solidFill>
                  <a:srgbClr val="FF0000"/>
                </a:solidFill>
              </a:rPr>
              <a:t>ionic:</a:t>
            </a:r>
          </a:p>
          <a:p>
            <a:pPr marL="0" indent="0" eaLnBrk="1" hangingPunct="1">
              <a:lnSpc>
                <a:spcPct val="200000"/>
              </a:lnSpc>
              <a:buClr>
                <a:schemeClr val="tx1"/>
              </a:buClr>
              <a:buNone/>
            </a:pPr>
            <a:r>
              <a:rPr lang="zh-CN" altLang="en-US" dirty="0"/>
              <a:t>通过淘宝</a:t>
            </a:r>
            <a:r>
              <a:rPr lang="en-US" altLang="zh-CN" dirty="0"/>
              <a:t>NPM</a:t>
            </a:r>
            <a:r>
              <a:rPr lang="zh-CN" altLang="en-US" dirty="0"/>
              <a:t>镜像就可以安装</a:t>
            </a:r>
            <a:r>
              <a:rPr lang="en-US" altLang="zh-CN" dirty="0"/>
              <a:t>ionic</a:t>
            </a:r>
            <a:r>
              <a:rPr lang="zh-CN" altLang="en-US" dirty="0"/>
              <a:t>和</a:t>
            </a:r>
            <a:r>
              <a:rPr lang="en-US" altLang="zh-CN" dirty="0" err="1"/>
              <a:t>cordova</a:t>
            </a:r>
            <a:r>
              <a:rPr lang="zh-CN" altLang="en-US" dirty="0"/>
              <a:t>包</a:t>
            </a:r>
            <a:r>
              <a:rPr lang="en-US" altLang="zh-CN" dirty="0" smtClean="0"/>
              <a:t>.</a:t>
            </a:r>
          </a:p>
          <a:p>
            <a:pPr marL="0" indent="0" eaLnBrk="1" hangingPunct="1">
              <a:lnSpc>
                <a:spcPct val="200000"/>
              </a:lnSpc>
              <a:buClr>
                <a:schemeClr val="tx1"/>
              </a:buClr>
              <a:buNone/>
            </a:pPr>
            <a:r>
              <a:rPr lang="sv-SE" altLang="zh-CN" dirty="0"/>
              <a:t>sudo cnpm install -g cordova ionic</a:t>
            </a:r>
            <a:endParaRPr lang="en-US" altLang="zh-CN" dirty="0" smtClean="0">
              <a:solidFill>
                <a:srgbClr val="FF0000"/>
              </a:solidFill>
            </a:endParaRPr>
          </a:p>
        </p:txBody>
      </p:sp>
      <p:sp>
        <p:nvSpPr>
          <p:cNvPr id="33794" name="文本占位符 21"/>
          <p:cNvSpPr>
            <a:spLocks noGrp="1"/>
          </p:cNvSpPr>
          <p:nvPr>
            <p:ph type="body" sz="quarter" idx="11"/>
          </p:nvPr>
        </p:nvSpPr>
        <p:spPr bwMode="auto">
          <a:xfrm>
            <a:off x="1476375" y="225425"/>
            <a:ext cx="6753225" cy="9144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zh-CN" dirty="0" smtClean="0"/>
              <a:t>Mac</a:t>
            </a:r>
            <a:r>
              <a:rPr lang="zh-CN" altLang="en-US" dirty="0" smtClean="0"/>
              <a:t>安</a:t>
            </a:r>
            <a:r>
              <a:rPr lang="zh-CN" altLang="en-US" dirty="0"/>
              <a:t>装方法</a:t>
            </a:r>
          </a:p>
        </p:txBody>
      </p:sp>
    </p:spTree>
    <p:extLst>
      <p:ext uri="{BB962C8B-B14F-4D97-AF65-F5344CB8AC3E}">
        <p14:creationId xmlns:p14="http://schemas.microsoft.com/office/powerpoint/2010/main" val="3004190780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文本占位符 20"/>
          <p:cNvSpPr>
            <a:spLocks noGrp="1"/>
          </p:cNvSpPr>
          <p:nvPr>
            <p:ph type="body" sz="quarter" idx="10"/>
          </p:nvPr>
        </p:nvSpPr>
        <p:spPr bwMode="auto">
          <a:xfrm>
            <a:off x="479424" y="1196752"/>
            <a:ext cx="11593239" cy="1008112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 eaLnBrk="1" hangingPunct="1">
              <a:lnSpc>
                <a:spcPct val="200000"/>
              </a:lnSpc>
              <a:buClr>
                <a:schemeClr val="tx1"/>
              </a:buClr>
              <a:buNone/>
            </a:pPr>
            <a:r>
              <a:rPr lang="zh-CN" altLang="en-US" dirty="0">
                <a:solidFill>
                  <a:srgbClr val="FF0000"/>
                </a:solidFill>
              </a:rPr>
              <a:t>安装</a:t>
            </a:r>
            <a:r>
              <a:rPr lang="en-US" altLang="zh-CN" dirty="0" smtClean="0">
                <a:solidFill>
                  <a:srgbClr val="FF0000"/>
                </a:solidFill>
              </a:rPr>
              <a:t>ionic:</a:t>
            </a:r>
          </a:p>
        </p:txBody>
      </p:sp>
      <p:sp>
        <p:nvSpPr>
          <p:cNvPr id="33794" name="文本占位符 21"/>
          <p:cNvSpPr>
            <a:spLocks noGrp="1"/>
          </p:cNvSpPr>
          <p:nvPr>
            <p:ph type="body" sz="quarter" idx="11"/>
          </p:nvPr>
        </p:nvSpPr>
        <p:spPr bwMode="auto">
          <a:xfrm>
            <a:off x="1476375" y="225425"/>
            <a:ext cx="6753225" cy="9144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zh-CN" dirty="0" smtClean="0"/>
              <a:t>Mac</a:t>
            </a:r>
            <a:r>
              <a:rPr lang="zh-CN" altLang="en-US" dirty="0" smtClean="0"/>
              <a:t>安</a:t>
            </a:r>
            <a:r>
              <a:rPr lang="zh-CN" altLang="en-US" dirty="0"/>
              <a:t>装方法</a:t>
            </a:r>
          </a:p>
        </p:txBody>
      </p:sp>
      <p:pic>
        <p:nvPicPr>
          <p:cNvPr id="9218" name="Picture 2" descr="http://upload-images.jianshu.io/upload_images/318204-6c6c46b375b06010.png?imageMogr2/auto-orient/stri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6336" y="1916832"/>
            <a:ext cx="7816327" cy="3557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/>
          <p:cNvSpPr/>
          <p:nvPr/>
        </p:nvSpPr>
        <p:spPr>
          <a:xfrm>
            <a:off x="4503256" y="3244334"/>
            <a:ext cx="31854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输出以上内容即可安装成功。</a:t>
            </a:r>
          </a:p>
        </p:txBody>
      </p:sp>
      <p:sp>
        <p:nvSpPr>
          <p:cNvPr id="3" name="矩形 2"/>
          <p:cNvSpPr/>
          <p:nvPr/>
        </p:nvSpPr>
        <p:spPr>
          <a:xfrm>
            <a:off x="465964" y="5882003"/>
            <a:ext cx="48526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输出以上内容即可安装成功。</a:t>
            </a:r>
          </a:p>
        </p:txBody>
      </p:sp>
    </p:spTree>
    <p:extLst>
      <p:ext uri="{BB962C8B-B14F-4D97-AF65-F5344CB8AC3E}">
        <p14:creationId xmlns:p14="http://schemas.microsoft.com/office/powerpoint/2010/main" val="3075703192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文本占位符 20"/>
          <p:cNvSpPr>
            <a:spLocks noGrp="1"/>
          </p:cNvSpPr>
          <p:nvPr>
            <p:ph type="body" sz="quarter" idx="10"/>
          </p:nvPr>
        </p:nvSpPr>
        <p:spPr bwMode="auto">
          <a:xfrm>
            <a:off x="479424" y="1196752"/>
            <a:ext cx="11593239" cy="5616624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 eaLnBrk="1" hangingPunct="1">
              <a:lnSpc>
                <a:spcPct val="200000"/>
              </a:lnSpc>
              <a:buClr>
                <a:schemeClr val="tx1"/>
              </a:buClr>
              <a:buNone/>
            </a:pPr>
            <a:r>
              <a:rPr lang="zh-CN" altLang="en-US" dirty="0">
                <a:solidFill>
                  <a:srgbClr val="FF0000"/>
                </a:solidFill>
              </a:rPr>
              <a:t>安装</a:t>
            </a:r>
            <a:r>
              <a:rPr lang="en-US" altLang="zh-CN" dirty="0" smtClean="0">
                <a:solidFill>
                  <a:srgbClr val="FF0000"/>
                </a:solidFill>
              </a:rPr>
              <a:t>ionic:</a:t>
            </a:r>
          </a:p>
          <a:p>
            <a:pPr marL="0" indent="0" eaLnBrk="1" hangingPunct="1">
              <a:lnSpc>
                <a:spcPct val="200000"/>
              </a:lnSpc>
              <a:buClr>
                <a:schemeClr val="tx1"/>
              </a:buClr>
              <a:buNone/>
            </a:pPr>
            <a:r>
              <a:rPr lang="zh-CN" altLang="en-US" dirty="0"/>
              <a:t>安装成功以后</a:t>
            </a:r>
            <a:r>
              <a:rPr lang="en-US" altLang="zh-CN" dirty="0"/>
              <a:t>,</a:t>
            </a:r>
            <a:r>
              <a:rPr lang="zh-CN" altLang="en-US" dirty="0"/>
              <a:t>要查看安装的包内容是否全部都已安装</a:t>
            </a:r>
            <a:r>
              <a:rPr lang="en-US" altLang="zh-CN" dirty="0"/>
              <a:t>.</a:t>
            </a:r>
            <a:r>
              <a:rPr lang="zh-CN" altLang="en-US" dirty="0"/>
              <a:t>运行命</a:t>
            </a:r>
            <a:r>
              <a:rPr lang="zh-CN" altLang="en-US" dirty="0" smtClean="0"/>
              <a:t>令</a:t>
            </a:r>
            <a:endParaRPr lang="en-US" altLang="zh-CN" dirty="0" smtClean="0"/>
          </a:p>
          <a:p>
            <a:pPr marL="0" indent="0" eaLnBrk="1" hangingPunct="1">
              <a:lnSpc>
                <a:spcPct val="200000"/>
              </a:lnSpc>
              <a:buClr>
                <a:schemeClr val="tx1"/>
              </a:buClr>
              <a:buNone/>
            </a:pPr>
            <a:r>
              <a:rPr lang="en-US" altLang="zh-CN" dirty="0"/>
              <a:t>ionic info</a:t>
            </a:r>
            <a:endParaRPr lang="en-US" altLang="zh-CN" dirty="0" smtClean="0">
              <a:solidFill>
                <a:srgbClr val="FF0000"/>
              </a:solidFill>
            </a:endParaRPr>
          </a:p>
        </p:txBody>
      </p:sp>
      <p:sp>
        <p:nvSpPr>
          <p:cNvPr id="33794" name="文本占位符 21"/>
          <p:cNvSpPr>
            <a:spLocks noGrp="1"/>
          </p:cNvSpPr>
          <p:nvPr>
            <p:ph type="body" sz="quarter" idx="11"/>
          </p:nvPr>
        </p:nvSpPr>
        <p:spPr bwMode="auto">
          <a:xfrm>
            <a:off x="1476375" y="225425"/>
            <a:ext cx="6753225" cy="9144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zh-CN" dirty="0" smtClean="0"/>
              <a:t>Mac</a:t>
            </a:r>
            <a:r>
              <a:rPr lang="zh-CN" altLang="en-US" dirty="0" smtClean="0"/>
              <a:t>安</a:t>
            </a:r>
            <a:r>
              <a:rPr lang="zh-CN" altLang="en-US" dirty="0"/>
              <a:t>装方法</a:t>
            </a:r>
          </a:p>
        </p:txBody>
      </p:sp>
    </p:spTree>
    <p:extLst>
      <p:ext uri="{BB962C8B-B14F-4D97-AF65-F5344CB8AC3E}">
        <p14:creationId xmlns:p14="http://schemas.microsoft.com/office/powerpoint/2010/main" val="153756000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文本占位符 20"/>
          <p:cNvSpPr>
            <a:spLocks noGrp="1"/>
          </p:cNvSpPr>
          <p:nvPr>
            <p:ph type="body" sz="quarter" idx="10"/>
          </p:nvPr>
        </p:nvSpPr>
        <p:spPr bwMode="auto">
          <a:xfrm>
            <a:off x="479424" y="1196752"/>
            <a:ext cx="11593239" cy="1008112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 eaLnBrk="1" hangingPunct="1">
              <a:lnSpc>
                <a:spcPct val="200000"/>
              </a:lnSpc>
              <a:buClr>
                <a:schemeClr val="tx1"/>
              </a:buClr>
              <a:buNone/>
            </a:pPr>
            <a:r>
              <a:rPr lang="zh-CN" altLang="en-US" dirty="0">
                <a:solidFill>
                  <a:srgbClr val="FF0000"/>
                </a:solidFill>
              </a:rPr>
              <a:t>安装</a:t>
            </a:r>
            <a:r>
              <a:rPr lang="en-US" altLang="zh-CN" dirty="0" smtClean="0">
                <a:solidFill>
                  <a:srgbClr val="FF0000"/>
                </a:solidFill>
              </a:rPr>
              <a:t>ionic:</a:t>
            </a:r>
          </a:p>
        </p:txBody>
      </p:sp>
      <p:sp>
        <p:nvSpPr>
          <p:cNvPr id="33794" name="文本占位符 21"/>
          <p:cNvSpPr>
            <a:spLocks noGrp="1"/>
          </p:cNvSpPr>
          <p:nvPr>
            <p:ph type="body" sz="quarter" idx="11"/>
          </p:nvPr>
        </p:nvSpPr>
        <p:spPr bwMode="auto">
          <a:xfrm>
            <a:off x="1476375" y="225425"/>
            <a:ext cx="6753225" cy="9144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zh-CN" dirty="0" smtClean="0"/>
              <a:t>Mac</a:t>
            </a:r>
            <a:r>
              <a:rPr lang="zh-CN" altLang="en-US" dirty="0" smtClean="0"/>
              <a:t>安</a:t>
            </a:r>
            <a:r>
              <a:rPr lang="zh-CN" altLang="en-US" dirty="0"/>
              <a:t>装方法</a:t>
            </a:r>
          </a:p>
        </p:txBody>
      </p:sp>
      <p:sp>
        <p:nvSpPr>
          <p:cNvPr id="3" name="矩形 2"/>
          <p:cNvSpPr/>
          <p:nvPr/>
        </p:nvSpPr>
        <p:spPr>
          <a:xfrm>
            <a:off x="479424" y="5013176"/>
            <a:ext cx="11030635" cy="16812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2800" dirty="0"/>
              <a:t>上图中所显示的</a:t>
            </a:r>
            <a:r>
              <a:rPr lang="en-US" altLang="zh-CN" sz="2800" b="1" dirty="0"/>
              <a:t>Not installed</a:t>
            </a:r>
            <a:r>
              <a:rPr lang="zh-CN" altLang="en-US" sz="2800" dirty="0"/>
              <a:t>代表未安装</a:t>
            </a:r>
            <a:r>
              <a:rPr lang="en-US" altLang="zh-CN" sz="2800" dirty="0"/>
              <a:t>,</a:t>
            </a:r>
            <a:r>
              <a:rPr lang="zh-CN" altLang="en-US" sz="2800" dirty="0"/>
              <a:t>安装方式即为红色给出的内容</a:t>
            </a:r>
            <a:r>
              <a:rPr lang="en-US" altLang="zh-CN" sz="2800" dirty="0"/>
              <a:t>,</a:t>
            </a:r>
            <a:r>
              <a:rPr lang="zh-CN" altLang="en-US" sz="2800" dirty="0"/>
              <a:t>照着内容安装即可以</a:t>
            </a:r>
            <a:r>
              <a:rPr lang="en-US" altLang="zh-CN" sz="2800" dirty="0"/>
              <a:t>.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242" name="Picture 2" descr="http://upload-images.jianshu.io/upload_images/318204-66a3c55af0cfec38.png?imageMogr2/auto-orient/stri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2626" y="1196752"/>
            <a:ext cx="7569374" cy="4080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6576607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文本占位符 20"/>
          <p:cNvSpPr>
            <a:spLocks noGrp="1"/>
          </p:cNvSpPr>
          <p:nvPr>
            <p:ph type="body" sz="quarter" idx="10"/>
          </p:nvPr>
        </p:nvSpPr>
        <p:spPr bwMode="auto">
          <a:xfrm>
            <a:off x="479424" y="1196752"/>
            <a:ext cx="11593239" cy="5616624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 eaLnBrk="1" hangingPunct="1">
              <a:lnSpc>
                <a:spcPct val="200000"/>
              </a:lnSpc>
              <a:buClr>
                <a:schemeClr val="tx1"/>
              </a:buClr>
              <a:buNone/>
            </a:pPr>
            <a:r>
              <a:rPr lang="zh-CN" altLang="en-US" dirty="0">
                <a:solidFill>
                  <a:srgbClr val="FF0000"/>
                </a:solidFill>
              </a:rPr>
              <a:t>安装</a:t>
            </a:r>
            <a:r>
              <a:rPr lang="en-US" altLang="zh-CN" dirty="0" smtClean="0">
                <a:solidFill>
                  <a:srgbClr val="FF0000"/>
                </a:solidFill>
              </a:rPr>
              <a:t>ionic:</a:t>
            </a:r>
          </a:p>
          <a:p>
            <a:pPr marL="0" indent="0" eaLnBrk="1" hangingPunct="1">
              <a:lnSpc>
                <a:spcPct val="200000"/>
              </a:lnSpc>
              <a:buClr>
                <a:schemeClr val="tx1"/>
              </a:buClr>
              <a:buNone/>
            </a:pPr>
            <a:r>
              <a:rPr lang="zh-CN" altLang="en-US" dirty="0"/>
              <a:t>不安装的情况下就是不能在此环境下编译等</a:t>
            </a:r>
            <a:r>
              <a:rPr lang="en-US" altLang="zh-CN" dirty="0"/>
              <a:t>,</a:t>
            </a:r>
            <a:r>
              <a:rPr lang="zh-CN" altLang="en-US" dirty="0"/>
              <a:t>但是对于浏览器运行无影</a:t>
            </a:r>
            <a:r>
              <a:rPr lang="zh-CN" altLang="en-US" dirty="0" smtClean="0"/>
              <a:t>响。</a:t>
            </a:r>
            <a:endParaRPr lang="en-US" altLang="zh-CN" dirty="0"/>
          </a:p>
          <a:p>
            <a:pPr marL="0" indent="0" eaLnBrk="1" hangingPunct="1">
              <a:lnSpc>
                <a:spcPct val="200000"/>
              </a:lnSpc>
              <a:buClr>
                <a:schemeClr val="tx1"/>
              </a:buClr>
              <a:buNone/>
            </a:pPr>
            <a:r>
              <a:rPr lang="en-US" altLang="zh-CN" dirty="0" err="1" smtClean="0"/>
              <a:t>ios-sim</a:t>
            </a:r>
            <a:r>
              <a:rPr lang="zh-CN" altLang="en-US" dirty="0" smtClean="0"/>
              <a:t> 代</a:t>
            </a:r>
            <a:r>
              <a:rPr lang="zh-CN" altLang="en-US" dirty="0"/>
              <a:t>表模拟器运行环</a:t>
            </a:r>
            <a:r>
              <a:rPr lang="zh-CN" altLang="en-US" dirty="0" smtClean="0"/>
              <a:t>境</a:t>
            </a:r>
            <a:endParaRPr lang="en-US" altLang="zh-CN" dirty="0" smtClean="0"/>
          </a:p>
          <a:p>
            <a:pPr marL="0" indent="0" eaLnBrk="1" hangingPunct="1">
              <a:lnSpc>
                <a:spcPct val="200000"/>
              </a:lnSpc>
              <a:buClr>
                <a:schemeClr val="tx1"/>
              </a:buClr>
              <a:buNone/>
            </a:pPr>
            <a:r>
              <a:rPr lang="en-US" altLang="zh-CN" dirty="0" err="1" smtClean="0"/>
              <a:t>ios</a:t>
            </a:r>
            <a:r>
              <a:rPr lang="en-US" altLang="zh-CN" dirty="0" smtClean="0"/>
              <a:t>-deploy</a:t>
            </a:r>
            <a:r>
              <a:rPr lang="zh-CN" altLang="en-US" dirty="0" smtClean="0"/>
              <a:t> 代</a:t>
            </a:r>
            <a:r>
              <a:rPr lang="zh-CN" altLang="en-US" dirty="0"/>
              <a:t>表真机运行环</a:t>
            </a:r>
            <a:r>
              <a:rPr lang="zh-CN" altLang="en-US" dirty="0" smtClean="0"/>
              <a:t>境</a:t>
            </a:r>
            <a:endParaRPr lang="zh-CN" altLang="en-US" dirty="0"/>
          </a:p>
        </p:txBody>
      </p:sp>
      <p:sp>
        <p:nvSpPr>
          <p:cNvPr id="33794" name="文本占位符 21"/>
          <p:cNvSpPr>
            <a:spLocks noGrp="1"/>
          </p:cNvSpPr>
          <p:nvPr>
            <p:ph type="body" sz="quarter" idx="11"/>
          </p:nvPr>
        </p:nvSpPr>
        <p:spPr bwMode="auto">
          <a:xfrm>
            <a:off x="1476375" y="225425"/>
            <a:ext cx="6753225" cy="9144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zh-CN" dirty="0" smtClean="0"/>
              <a:t>Mac</a:t>
            </a:r>
            <a:r>
              <a:rPr lang="zh-CN" altLang="en-US" dirty="0" smtClean="0"/>
              <a:t>安</a:t>
            </a:r>
            <a:r>
              <a:rPr lang="zh-CN" altLang="en-US" dirty="0"/>
              <a:t>装方法</a:t>
            </a:r>
          </a:p>
        </p:txBody>
      </p:sp>
    </p:spTree>
    <p:extLst>
      <p:ext uri="{BB962C8B-B14F-4D97-AF65-F5344CB8AC3E}">
        <p14:creationId xmlns:p14="http://schemas.microsoft.com/office/powerpoint/2010/main" val="3195418287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文本占位符 20"/>
          <p:cNvSpPr>
            <a:spLocks noGrp="1"/>
          </p:cNvSpPr>
          <p:nvPr>
            <p:ph type="body" sz="quarter" idx="10"/>
          </p:nvPr>
        </p:nvSpPr>
        <p:spPr bwMode="auto">
          <a:xfrm>
            <a:off x="479424" y="1196752"/>
            <a:ext cx="11593239" cy="5616624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 eaLnBrk="1" hangingPunct="1">
              <a:lnSpc>
                <a:spcPct val="200000"/>
              </a:lnSpc>
              <a:buClr>
                <a:schemeClr val="tx1"/>
              </a:buClr>
              <a:buNone/>
            </a:pPr>
            <a:r>
              <a:rPr lang="zh-CN" altLang="en-US" dirty="0" smtClean="0">
                <a:solidFill>
                  <a:srgbClr val="FF0000"/>
                </a:solidFill>
              </a:rPr>
              <a:t>生成项目</a:t>
            </a:r>
            <a:r>
              <a:rPr lang="en-US" altLang="zh-CN" dirty="0" smtClean="0">
                <a:solidFill>
                  <a:srgbClr val="FF0000"/>
                </a:solidFill>
              </a:rPr>
              <a:t>:</a:t>
            </a:r>
            <a:endParaRPr lang="zh-CN" altLang="en-US" dirty="0"/>
          </a:p>
          <a:p>
            <a:pPr marL="0" indent="0" eaLnBrk="1" hangingPunct="1">
              <a:lnSpc>
                <a:spcPct val="200000"/>
              </a:lnSpc>
              <a:buClr>
                <a:schemeClr val="tx1"/>
              </a:buClr>
              <a:buNone/>
            </a:pPr>
            <a:r>
              <a:rPr lang="zh-CN" altLang="en-US" dirty="0"/>
              <a:t>    </a:t>
            </a:r>
            <a:r>
              <a:rPr lang="en-US" altLang="zh-CN" dirty="0"/>
              <a:t>//</a:t>
            </a:r>
            <a:r>
              <a:rPr lang="zh-CN" altLang="en-US" dirty="0"/>
              <a:t>进入桌</a:t>
            </a:r>
            <a:r>
              <a:rPr lang="zh-CN" altLang="en-US" dirty="0" smtClean="0"/>
              <a:t>面</a:t>
            </a:r>
            <a:endParaRPr lang="zh-CN" altLang="en-US" dirty="0"/>
          </a:p>
          <a:p>
            <a:pPr marL="0" indent="0" eaLnBrk="1" hangingPunct="1">
              <a:lnSpc>
                <a:spcPct val="200000"/>
              </a:lnSpc>
              <a:buClr>
                <a:schemeClr val="tx1"/>
              </a:buClr>
              <a:buNone/>
            </a:pPr>
            <a:r>
              <a:rPr lang="zh-CN" altLang="en-US" dirty="0"/>
              <a:t>    </a:t>
            </a:r>
            <a:r>
              <a:rPr lang="en-US" altLang="zh-CN" dirty="0"/>
              <a:t>cd ./</a:t>
            </a:r>
            <a:r>
              <a:rPr lang="en-US" altLang="zh-CN" dirty="0" smtClean="0"/>
              <a:t>Desktop</a:t>
            </a:r>
            <a:endParaRPr lang="en-US" altLang="zh-CN" dirty="0"/>
          </a:p>
          <a:p>
            <a:pPr marL="0" indent="0" eaLnBrk="1" hangingPunct="1">
              <a:lnSpc>
                <a:spcPct val="200000"/>
              </a:lnSpc>
              <a:buClr>
                <a:schemeClr val="tx1"/>
              </a:buClr>
              <a:buNone/>
            </a:pPr>
            <a:r>
              <a:rPr lang="en-US" altLang="zh-CN" dirty="0"/>
              <a:t>    //</a:t>
            </a:r>
            <a:r>
              <a:rPr lang="zh-CN" altLang="en-US" dirty="0"/>
              <a:t>生成</a:t>
            </a:r>
            <a:r>
              <a:rPr lang="en-US" altLang="zh-CN" dirty="0"/>
              <a:t>demo_1</a:t>
            </a:r>
            <a:r>
              <a:rPr lang="zh-CN" altLang="en-US" dirty="0"/>
              <a:t>文件项</a:t>
            </a:r>
            <a:r>
              <a:rPr lang="zh-CN" altLang="en-US" dirty="0" smtClean="0"/>
              <a:t>目</a:t>
            </a:r>
            <a:endParaRPr lang="zh-CN" altLang="en-US" dirty="0"/>
          </a:p>
          <a:p>
            <a:pPr marL="0" indent="0" eaLnBrk="1" hangingPunct="1">
              <a:lnSpc>
                <a:spcPct val="200000"/>
              </a:lnSpc>
              <a:buClr>
                <a:schemeClr val="tx1"/>
              </a:buClr>
              <a:buNone/>
            </a:pPr>
            <a:r>
              <a:rPr lang="zh-CN" altLang="en-US" dirty="0"/>
              <a:t>    </a:t>
            </a:r>
            <a:r>
              <a:rPr lang="en-US" altLang="zh-CN" dirty="0"/>
              <a:t>ionic start demo_1</a:t>
            </a:r>
          </a:p>
        </p:txBody>
      </p:sp>
      <p:sp>
        <p:nvSpPr>
          <p:cNvPr id="33794" name="文本占位符 21"/>
          <p:cNvSpPr>
            <a:spLocks noGrp="1"/>
          </p:cNvSpPr>
          <p:nvPr>
            <p:ph type="body" sz="quarter" idx="11"/>
          </p:nvPr>
        </p:nvSpPr>
        <p:spPr bwMode="auto">
          <a:xfrm>
            <a:off x="1476375" y="225425"/>
            <a:ext cx="6753225" cy="9144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zh-CN" dirty="0" smtClean="0"/>
              <a:t>Mac</a:t>
            </a:r>
            <a:r>
              <a:rPr lang="zh-CN" altLang="en-US" dirty="0" smtClean="0"/>
              <a:t>安</a:t>
            </a:r>
            <a:r>
              <a:rPr lang="zh-CN" altLang="en-US" dirty="0"/>
              <a:t>装方法</a:t>
            </a:r>
          </a:p>
        </p:txBody>
      </p:sp>
    </p:spTree>
    <p:extLst>
      <p:ext uri="{BB962C8B-B14F-4D97-AF65-F5344CB8AC3E}">
        <p14:creationId xmlns:p14="http://schemas.microsoft.com/office/powerpoint/2010/main" val="3092902327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文本占位符 20"/>
          <p:cNvSpPr>
            <a:spLocks noGrp="1"/>
          </p:cNvSpPr>
          <p:nvPr>
            <p:ph type="body" sz="quarter" idx="10"/>
          </p:nvPr>
        </p:nvSpPr>
        <p:spPr bwMode="auto">
          <a:xfrm>
            <a:off x="479424" y="1196752"/>
            <a:ext cx="11593239" cy="5472608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 eaLnBrk="1" hangingPunct="1">
              <a:lnSpc>
                <a:spcPct val="250000"/>
              </a:lnSpc>
              <a:buClr>
                <a:schemeClr val="tx1"/>
              </a:buClr>
              <a:buNone/>
            </a:pPr>
            <a:r>
              <a:rPr lang="zh-CN" altLang="en-US" dirty="0" smtClean="0">
                <a:solidFill>
                  <a:srgbClr val="FF0000"/>
                </a:solidFill>
              </a:rPr>
              <a:t>工程</a:t>
            </a:r>
            <a:r>
              <a:rPr lang="zh-CN" altLang="en-US" dirty="0">
                <a:solidFill>
                  <a:srgbClr val="FF0000"/>
                </a:solidFill>
              </a:rPr>
              <a:t>运行</a:t>
            </a:r>
            <a:r>
              <a:rPr lang="en-US" altLang="zh-CN" dirty="0" smtClean="0">
                <a:solidFill>
                  <a:srgbClr val="FF0000"/>
                </a:solidFill>
              </a:rPr>
              <a:t>:</a:t>
            </a:r>
          </a:p>
          <a:p>
            <a:pPr marL="0" indent="0">
              <a:lnSpc>
                <a:spcPct val="250000"/>
              </a:lnSpc>
              <a:buNone/>
            </a:pPr>
            <a:r>
              <a:rPr lang="en-US" altLang="zh-CN" dirty="0"/>
              <a:t>ionic platform add </a:t>
            </a:r>
            <a:r>
              <a:rPr lang="en-US" altLang="zh-CN" dirty="0" err="1"/>
              <a:t>ios</a:t>
            </a:r>
            <a:r>
              <a:rPr lang="en-US" altLang="zh-CN" dirty="0"/>
              <a:t> (</a:t>
            </a:r>
            <a:r>
              <a:rPr lang="zh-CN" altLang="en-US" dirty="0"/>
              <a:t>可能会需要</a:t>
            </a:r>
            <a:r>
              <a:rPr lang="en-US" altLang="zh-CN" dirty="0" err="1"/>
              <a:t>sudo</a:t>
            </a:r>
            <a:r>
              <a:rPr lang="en-US" altLang="zh-CN" dirty="0"/>
              <a:t>)</a:t>
            </a:r>
          </a:p>
          <a:p>
            <a:pPr marL="0" indent="0">
              <a:lnSpc>
                <a:spcPct val="250000"/>
              </a:lnSpc>
              <a:buNone/>
            </a:pPr>
            <a:r>
              <a:rPr lang="en-US" altLang="zh-CN" dirty="0"/>
              <a:t>ionic build </a:t>
            </a:r>
            <a:r>
              <a:rPr lang="en-US" altLang="zh-CN" dirty="0" err="1"/>
              <a:t>ios</a:t>
            </a:r>
            <a:endParaRPr lang="en-US" altLang="zh-CN" dirty="0"/>
          </a:p>
          <a:p>
            <a:pPr marL="0" indent="0">
              <a:lnSpc>
                <a:spcPct val="250000"/>
              </a:lnSpc>
              <a:buNone/>
            </a:pPr>
            <a:r>
              <a:rPr lang="en-US" altLang="zh-CN" dirty="0"/>
              <a:t>ionic emulate </a:t>
            </a:r>
            <a:r>
              <a:rPr lang="en-US" altLang="zh-CN" dirty="0" err="1"/>
              <a:t>ios</a:t>
            </a:r>
            <a:r>
              <a:rPr lang="en-US" altLang="zh-CN" dirty="0"/>
              <a:t>  //</a:t>
            </a:r>
            <a:r>
              <a:rPr lang="zh-CN" altLang="en-US" dirty="0"/>
              <a:t>模拟器运行</a:t>
            </a:r>
          </a:p>
          <a:p>
            <a:pPr marL="0" indent="0" eaLnBrk="1" hangingPunct="1">
              <a:lnSpc>
                <a:spcPct val="250000"/>
              </a:lnSpc>
              <a:buClr>
                <a:schemeClr val="tx1"/>
              </a:buClr>
              <a:buNone/>
            </a:pPr>
            <a:endParaRPr lang="en-US" altLang="zh-CN" dirty="0" smtClean="0">
              <a:solidFill>
                <a:srgbClr val="FF0000"/>
              </a:solidFill>
            </a:endParaRPr>
          </a:p>
        </p:txBody>
      </p:sp>
      <p:sp>
        <p:nvSpPr>
          <p:cNvPr id="33794" name="文本占位符 21"/>
          <p:cNvSpPr>
            <a:spLocks noGrp="1"/>
          </p:cNvSpPr>
          <p:nvPr>
            <p:ph type="body" sz="quarter" idx="11"/>
          </p:nvPr>
        </p:nvSpPr>
        <p:spPr bwMode="auto">
          <a:xfrm>
            <a:off x="1476375" y="225425"/>
            <a:ext cx="6753225" cy="9144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zh-CN" dirty="0" smtClean="0"/>
              <a:t>Mac</a:t>
            </a:r>
            <a:r>
              <a:rPr lang="zh-CN" altLang="en-US" dirty="0" smtClean="0"/>
              <a:t>安</a:t>
            </a:r>
            <a:r>
              <a:rPr lang="zh-CN" altLang="en-US" dirty="0"/>
              <a:t>装方法</a:t>
            </a:r>
          </a:p>
        </p:txBody>
      </p:sp>
    </p:spTree>
    <p:extLst>
      <p:ext uri="{BB962C8B-B14F-4D97-AF65-F5344CB8AC3E}">
        <p14:creationId xmlns:p14="http://schemas.microsoft.com/office/powerpoint/2010/main" val="1354959429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文本占位符 20"/>
          <p:cNvSpPr>
            <a:spLocks noGrp="1"/>
          </p:cNvSpPr>
          <p:nvPr>
            <p:ph type="body" sz="quarter" idx="10"/>
          </p:nvPr>
        </p:nvSpPr>
        <p:spPr bwMode="auto">
          <a:xfrm>
            <a:off x="479424" y="1196752"/>
            <a:ext cx="11593239" cy="1152128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 eaLnBrk="1" hangingPunct="1">
              <a:lnSpc>
                <a:spcPct val="250000"/>
              </a:lnSpc>
              <a:buClr>
                <a:schemeClr val="tx1"/>
              </a:buClr>
              <a:buNone/>
            </a:pPr>
            <a:r>
              <a:rPr lang="zh-CN" altLang="en-US" dirty="0" smtClean="0">
                <a:solidFill>
                  <a:srgbClr val="FF0000"/>
                </a:solidFill>
              </a:rPr>
              <a:t>工程图</a:t>
            </a:r>
            <a:r>
              <a:rPr lang="en-US" altLang="zh-CN" dirty="0" smtClean="0">
                <a:solidFill>
                  <a:srgbClr val="FF0000"/>
                </a:solidFill>
              </a:rPr>
              <a:t>:</a:t>
            </a:r>
          </a:p>
          <a:p>
            <a:pPr marL="0" indent="0" eaLnBrk="1" hangingPunct="1">
              <a:lnSpc>
                <a:spcPct val="250000"/>
              </a:lnSpc>
              <a:buClr>
                <a:schemeClr val="tx1"/>
              </a:buClr>
              <a:buNone/>
            </a:pPr>
            <a:endParaRPr lang="en-US" altLang="zh-CN" dirty="0" smtClean="0">
              <a:solidFill>
                <a:srgbClr val="FF0000"/>
              </a:solidFill>
            </a:endParaRPr>
          </a:p>
        </p:txBody>
      </p:sp>
      <p:sp>
        <p:nvSpPr>
          <p:cNvPr id="33794" name="文本占位符 21"/>
          <p:cNvSpPr>
            <a:spLocks noGrp="1"/>
          </p:cNvSpPr>
          <p:nvPr>
            <p:ph type="body" sz="quarter" idx="11"/>
          </p:nvPr>
        </p:nvSpPr>
        <p:spPr bwMode="auto">
          <a:xfrm>
            <a:off x="1476375" y="225425"/>
            <a:ext cx="6753225" cy="9144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zh-CN" dirty="0" smtClean="0"/>
              <a:t>Mac</a:t>
            </a:r>
            <a:r>
              <a:rPr lang="zh-CN" altLang="en-US" dirty="0" smtClean="0"/>
              <a:t>安</a:t>
            </a:r>
            <a:r>
              <a:rPr lang="zh-CN" altLang="en-US" dirty="0"/>
              <a:t>装方法</a:t>
            </a:r>
          </a:p>
        </p:txBody>
      </p:sp>
      <p:pic>
        <p:nvPicPr>
          <p:cNvPr id="1026" name="Picture 2" descr="http://blog.img421.com/content/images/2016/01/-----2016-01-07---10-51-4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84" y="2564904"/>
            <a:ext cx="11982979" cy="4052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8215888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标题 1"/>
          <p:cNvSpPr>
            <a:spLocks noGrp="1"/>
          </p:cNvSpPr>
          <p:nvPr>
            <p:ph type="title" idx="4294967295"/>
          </p:nvPr>
        </p:nvSpPr>
        <p:spPr bwMode="auto">
          <a:xfrm>
            <a:off x="1127125" y="260350"/>
            <a:ext cx="10188575" cy="1046163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eaLnBrk="1" hangingPunct="1"/>
            <a:r>
              <a:rPr lang="zh-CN" altLang="en-US" sz="3800" smtClean="0"/>
              <a:t>小结</a:t>
            </a:r>
          </a:p>
        </p:txBody>
      </p:sp>
      <p:sp>
        <p:nvSpPr>
          <p:cNvPr id="66562" name="内容占位符 2"/>
          <p:cNvSpPr>
            <a:spLocks noGrp="1"/>
          </p:cNvSpPr>
          <p:nvPr>
            <p:ph idx="4294967295"/>
          </p:nvPr>
        </p:nvSpPr>
        <p:spPr bwMode="auto">
          <a:xfrm>
            <a:off x="1087438" y="1196975"/>
            <a:ext cx="11104562" cy="5472113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marL="381000" indent="-381000" eaLnBrk="1" hangingPunct="1">
              <a:lnSpc>
                <a:spcPct val="250000"/>
              </a:lnSpc>
              <a:buClr>
                <a:srgbClr val="FF0000"/>
              </a:buClr>
              <a:buFont typeface="Wingdings" pitchFamily="2" charset="2"/>
              <a:buChar char="u"/>
            </a:pPr>
            <a:r>
              <a:rPr lang="en-US" altLang="zh-CN" sz="2800" b="1" dirty="0" smtClean="0">
                <a:solidFill>
                  <a:schemeClr val="tx2"/>
                </a:solidFill>
              </a:rPr>
              <a:t>IONIC</a:t>
            </a:r>
            <a:r>
              <a:rPr lang="zh-CN" altLang="en-US" sz="2800" b="1" dirty="0" smtClean="0">
                <a:solidFill>
                  <a:schemeClr val="tx2"/>
                </a:solidFill>
              </a:rPr>
              <a:t>概念</a:t>
            </a:r>
            <a:endParaRPr lang="en-US" altLang="zh-CN" sz="2800" b="1" dirty="0" smtClean="0">
              <a:solidFill>
                <a:schemeClr val="tx2"/>
              </a:solidFill>
            </a:endParaRPr>
          </a:p>
          <a:p>
            <a:pPr marL="381000" indent="-381000" eaLnBrk="1" hangingPunct="1">
              <a:lnSpc>
                <a:spcPct val="250000"/>
              </a:lnSpc>
              <a:buClr>
                <a:srgbClr val="FF0000"/>
              </a:buClr>
              <a:buFont typeface="Wingdings" pitchFamily="2" charset="2"/>
              <a:buChar char="u"/>
            </a:pPr>
            <a:r>
              <a:rPr lang="zh-CN" altLang="en-US" sz="2800" b="1" dirty="0" smtClean="0">
                <a:cs typeface="Arial" charset="0"/>
              </a:rPr>
              <a:t>开发工具</a:t>
            </a:r>
            <a:endParaRPr lang="en-US" altLang="zh-CN" sz="2800" b="1" dirty="0" smtClean="0">
              <a:cs typeface="Arial" charset="0"/>
            </a:endParaRPr>
          </a:p>
          <a:p>
            <a:pPr marL="381000" indent="-381000" eaLnBrk="1" hangingPunct="1">
              <a:lnSpc>
                <a:spcPct val="250000"/>
              </a:lnSpc>
              <a:buClr>
                <a:srgbClr val="FF0000"/>
              </a:buClr>
              <a:buFont typeface="Wingdings" pitchFamily="2" charset="2"/>
              <a:buChar char="u"/>
            </a:pPr>
            <a:r>
              <a:rPr lang="en-US" altLang="zh-CN" sz="2800" b="1" dirty="0" smtClean="0">
                <a:cs typeface="Arial" charset="0"/>
              </a:rPr>
              <a:t>Windows</a:t>
            </a:r>
            <a:r>
              <a:rPr lang="zh-CN" altLang="en-US" sz="2800" b="1" dirty="0" smtClean="0">
                <a:cs typeface="Arial" charset="0"/>
              </a:rPr>
              <a:t>的安装方法</a:t>
            </a:r>
            <a:endParaRPr lang="en-US" altLang="zh-CN" sz="2800" b="1" dirty="0" smtClean="0">
              <a:cs typeface="Arial" charset="0"/>
            </a:endParaRPr>
          </a:p>
          <a:p>
            <a:pPr marL="381000" indent="-381000" eaLnBrk="1" hangingPunct="1">
              <a:lnSpc>
                <a:spcPct val="250000"/>
              </a:lnSpc>
              <a:buClr>
                <a:srgbClr val="FF0000"/>
              </a:buClr>
              <a:buFont typeface="Wingdings" pitchFamily="2" charset="2"/>
              <a:buChar char="u"/>
            </a:pPr>
            <a:r>
              <a:rPr lang="en-US" altLang="zh-CN" sz="2800" b="1" dirty="0" smtClean="0">
                <a:solidFill>
                  <a:schemeClr val="tx2"/>
                </a:solidFill>
              </a:rPr>
              <a:t>Mac</a:t>
            </a:r>
            <a:r>
              <a:rPr lang="zh-CN" altLang="en-US" sz="2800" b="1" dirty="0" smtClean="0">
                <a:solidFill>
                  <a:schemeClr val="tx2"/>
                </a:solidFill>
              </a:rPr>
              <a:t>安装方法</a:t>
            </a:r>
            <a:endParaRPr lang="en-US" altLang="zh-CN" sz="2800" dirty="0" smtClean="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文本占位符 20"/>
          <p:cNvSpPr>
            <a:spLocks noGrp="1"/>
          </p:cNvSpPr>
          <p:nvPr>
            <p:ph type="body" sz="quarter" idx="10"/>
          </p:nvPr>
        </p:nvSpPr>
        <p:spPr bwMode="auto">
          <a:xfrm>
            <a:off x="479425" y="1484313"/>
            <a:ext cx="11449050" cy="4608512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 eaLnBrk="1" hangingPunct="1">
              <a:lnSpc>
                <a:spcPct val="150000"/>
              </a:lnSpc>
              <a:buClr>
                <a:schemeClr val="tx1"/>
              </a:buClr>
              <a:buNone/>
            </a:pPr>
            <a:r>
              <a:rPr lang="zh-CN" altLang="en-US" dirty="0"/>
              <a:t>什</a:t>
            </a:r>
            <a:r>
              <a:rPr lang="zh-CN" altLang="en-US" dirty="0" smtClean="0"/>
              <a:t>么是</a:t>
            </a:r>
            <a:r>
              <a:rPr lang="en-US" altLang="zh-CN" dirty="0" smtClean="0"/>
              <a:t>ionic?</a:t>
            </a:r>
          </a:p>
          <a:p>
            <a:pPr marL="0" indent="0" eaLnBrk="1" hangingPunct="1">
              <a:lnSpc>
                <a:spcPct val="300000"/>
              </a:lnSpc>
              <a:buClr>
                <a:schemeClr val="tx1"/>
              </a:buClr>
              <a:buNone/>
            </a:pPr>
            <a:r>
              <a:rPr lang="en-US" altLang="zh-CN" b="0" dirty="0" smtClean="0"/>
              <a:t>ionic</a:t>
            </a:r>
            <a:r>
              <a:rPr lang="zh-CN" altLang="en-US" b="0" dirty="0"/>
              <a:t>是一个用来开发混合手机应用的，开源的，免费的代码库。可以优化</a:t>
            </a:r>
            <a:r>
              <a:rPr lang="en-US" altLang="zh-CN" b="0" dirty="0"/>
              <a:t>html</a:t>
            </a:r>
            <a:r>
              <a:rPr lang="zh-CN" altLang="en-US" b="0" dirty="0"/>
              <a:t>、</a:t>
            </a:r>
            <a:r>
              <a:rPr lang="en-US" altLang="zh-CN" b="0" dirty="0" err="1"/>
              <a:t>css</a:t>
            </a:r>
            <a:r>
              <a:rPr lang="zh-CN" altLang="en-US" b="0" dirty="0"/>
              <a:t>和</a:t>
            </a:r>
            <a:r>
              <a:rPr lang="en-US" altLang="zh-CN" b="0" dirty="0" err="1"/>
              <a:t>js</a:t>
            </a:r>
            <a:r>
              <a:rPr lang="zh-CN" altLang="en-US" b="0" dirty="0"/>
              <a:t>的性能，构建高效的应用程序，而且还可以用于构建</a:t>
            </a:r>
            <a:r>
              <a:rPr lang="en-US" altLang="zh-CN" b="0" dirty="0"/>
              <a:t>Sass</a:t>
            </a:r>
            <a:r>
              <a:rPr lang="zh-CN" altLang="en-US" b="0" dirty="0"/>
              <a:t>和</a:t>
            </a:r>
            <a:r>
              <a:rPr lang="en-US" altLang="zh-CN" b="0" dirty="0" err="1"/>
              <a:t>AngularJS</a:t>
            </a:r>
            <a:r>
              <a:rPr lang="zh-CN" altLang="en-US" b="0" dirty="0"/>
              <a:t>的优化。</a:t>
            </a:r>
            <a:r>
              <a:rPr lang="en-US" altLang="zh-CN" b="0" dirty="0"/>
              <a:t>ionic</a:t>
            </a:r>
            <a:r>
              <a:rPr lang="zh-CN" altLang="en-US" b="0" dirty="0"/>
              <a:t>会是一个可以信赖的框架。</a:t>
            </a:r>
            <a:endParaRPr lang="zh-CN" altLang="en-US" b="0" dirty="0" smtClean="0"/>
          </a:p>
        </p:txBody>
      </p:sp>
      <p:sp>
        <p:nvSpPr>
          <p:cNvPr id="33794" name="文本占位符 21"/>
          <p:cNvSpPr>
            <a:spLocks noGrp="1"/>
          </p:cNvSpPr>
          <p:nvPr>
            <p:ph type="body" sz="quarter" idx="11"/>
          </p:nvPr>
        </p:nvSpPr>
        <p:spPr bwMode="auto">
          <a:xfrm>
            <a:off x="1476375" y="225425"/>
            <a:ext cx="6753225" cy="9144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zh-CN" dirty="0" smtClean="0"/>
              <a:t>IONIC</a:t>
            </a:r>
            <a:r>
              <a:rPr lang="zh-CN" altLang="en-US" dirty="0" smtClean="0"/>
              <a:t>简介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文本占位符 20"/>
          <p:cNvSpPr>
            <a:spLocks noGrp="1"/>
          </p:cNvSpPr>
          <p:nvPr>
            <p:ph type="body" sz="quarter" idx="10"/>
          </p:nvPr>
        </p:nvSpPr>
        <p:spPr bwMode="auto">
          <a:xfrm>
            <a:off x="1775520" y="1988840"/>
            <a:ext cx="8928943" cy="3024807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2" anchor="t" anchorCtr="0" compatLnSpc="1">
            <a:prstTxWarp prst="textNoShape">
              <a:avLst/>
            </a:prstTxWarp>
          </a:bodyPr>
          <a:lstStyle/>
          <a:p>
            <a:pPr marL="0" indent="0" eaLnBrk="1" hangingPunct="1">
              <a:lnSpc>
                <a:spcPct val="300000"/>
              </a:lnSpc>
              <a:buClr>
                <a:schemeClr val="tx1"/>
              </a:buClr>
              <a:buNone/>
            </a:pPr>
            <a:r>
              <a:rPr lang="zh-CN" altLang="en-US" b="0" dirty="0" smtClean="0"/>
              <a:t>软</a:t>
            </a:r>
            <a:r>
              <a:rPr lang="zh-CN" altLang="en-US" b="0" dirty="0"/>
              <a:t>件名</a:t>
            </a:r>
            <a:r>
              <a:rPr lang="zh-CN" altLang="en-US" b="0" dirty="0" smtClean="0"/>
              <a:t>称</a:t>
            </a:r>
            <a:r>
              <a:rPr lang="en-US" altLang="zh-CN" b="0" dirty="0" smtClean="0"/>
              <a:t>:</a:t>
            </a:r>
            <a:r>
              <a:rPr lang="zh-CN" altLang="en-US" b="0" dirty="0" smtClean="0"/>
              <a:t> </a:t>
            </a:r>
            <a:r>
              <a:rPr lang="en-US" altLang="zh-CN" b="0" dirty="0" smtClean="0"/>
              <a:t>ionic </a:t>
            </a:r>
            <a:endParaRPr lang="en-US" altLang="zh-CN" b="0" dirty="0"/>
          </a:p>
          <a:p>
            <a:pPr marL="0" indent="0" eaLnBrk="1" hangingPunct="1">
              <a:lnSpc>
                <a:spcPct val="300000"/>
              </a:lnSpc>
              <a:buClr>
                <a:schemeClr val="tx1"/>
              </a:buClr>
              <a:buNone/>
            </a:pPr>
            <a:r>
              <a:rPr lang="zh-CN" altLang="en-US" b="0" dirty="0"/>
              <a:t>开发</a:t>
            </a:r>
            <a:r>
              <a:rPr lang="zh-CN" altLang="en-US" b="0" dirty="0" smtClean="0"/>
              <a:t>商</a:t>
            </a:r>
            <a:r>
              <a:rPr lang="en-US" altLang="zh-CN" b="0" dirty="0" smtClean="0"/>
              <a:t>:</a:t>
            </a:r>
            <a:r>
              <a:rPr lang="zh-CN" altLang="en-US" b="0" dirty="0" smtClean="0"/>
              <a:t> </a:t>
            </a:r>
            <a:r>
              <a:rPr lang="en-US" altLang="zh-CN" b="0" dirty="0" smtClean="0"/>
              <a:t>ionic </a:t>
            </a:r>
            <a:endParaRPr lang="en-US" altLang="zh-CN" b="0" dirty="0"/>
          </a:p>
          <a:p>
            <a:pPr marL="0" indent="0" eaLnBrk="1" hangingPunct="1">
              <a:lnSpc>
                <a:spcPct val="300000"/>
              </a:lnSpc>
              <a:buClr>
                <a:schemeClr val="tx1"/>
              </a:buClr>
              <a:buNone/>
            </a:pPr>
            <a:r>
              <a:rPr lang="zh-CN" altLang="en-US" b="0" dirty="0" smtClean="0"/>
              <a:t>软</a:t>
            </a:r>
            <a:r>
              <a:rPr lang="zh-CN" altLang="en-US" b="0" dirty="0"/>
              <a:t>件语</a:t>
            </a:r>
            <a:r>
              <a:rPr lang="zh-CN" altLang="en-US" b="0" dirty="0" smtClean="0"/>
              <a:t>言</a:t>
            </a:r>
            <a:r>
              <a:rPr lang="en-US" altLang="zh-CN" b="0" dirty="0" smtClean="0"/>
              <a:t>:</a:t>
            </a:r>
            <a:r>
              <a:rPr lang="zh-CN" altLang="en-US" b="0" dirty="0" smtClean="0"/>
              <a:t>  </a:t>
            </a:r>
            <a:r>
              <a:rPr lang="en-US" altLang="zh-CN" b="0" dirty="0" err="1"/>
              <a:t>AngularJS</a:t>
            </a:r>
            <a:r>
              <a:rPr lang="en-US" altLang="zh-CN" b="0" dirty="0"/>
              <a:t> </a:t>
            </a:r>
          </a:p>
          <a:p>
            <a:pPr marL="0" indent="0" eaLnBrk="1" hangingPunct="1">
              <a:lnSpc>
                <a:spcPct val="300000"/>
              </a:lnSpc>
              <a:buClr>
                <a:schemeClr val="tx1"/>
              </a:buClr>
              <a:buNone/>
            </a:pPr>
            <a:r>
              <a:rPr lang="zh-CN" altLang="en-US" b="0" dirty="0" smtClean="0"/>
              <a:t>软</a:t>
            </a:r>
            <a:r>
              <a:rPr lang="zh-CN" altLang="en-US" b="0" dirty="0"/>
              <a:t>件授</a:t>
            </a:r>
            <a:r>
              <a:rPr lang="zh-CN" altLang="en-US" b="0" dirty="0" smtClean="0"/>
              <a:t>权</a:t>
            </a:r>
            <a:r>
              <a:rPr lang="en-US" altLang="zh-CN" b="0" dirty="0" smtClean="0"/>
              <a:t>:</a:t>
            </a:r>
            <a:r>
              <a:rPr lang="zh-CN" altLang="en-US" b="0" dirty="0" smtClean="0"/>
              <a:t> </a:t>
            </a:r>
            <a:r>
              <a:rPr lang="zh-CN" altLang="en-US" b="0" dirty="0" smtClean="0">
                <a:solidFill>
                  <a:srgbClr val="FF0000"/>
                </a:solidFill>
              </a:rPr>
              <a:t>免</a:t>
            </a:r>
            <a:r>
              <a:rPr lang="zh-CN" altLang="en-US" b="0" dirty="0">
                <a:solidFill>
                  <a:srgbClr val="FF0000"/>
                </a:solidFill>
              </a:rPr>
              <a:t>费开源</a:t>
            </a:r>
            <a:r>
              <a:rPr lang="zh-CN" altLang="en-US" b="0" dirty="0"/>
              <a:t> </a:t>
            </a:r>
            <a:endParaRPr lang="zh-CN" altLang="en-US" b="0" dirty="0" smtClean="0"/>
          </a:p>
        </p:txBody>
      </p:sp>
      <p:sp>
        <p:nvSpPr>
          <p:cNvPr id="33794" name="文本占位符 21"/>
          <p:cNvSpPr>
            <a:spLocks noGrp="1"/>
          </p:cNvSpPr>
          <p:nvPr>
            <p:ph type="body" sz="quarter" idx="11"/>
          </p:nvPr>
        </p:nvSpPr>
        <p:spPr bwMode="auto">
          <a:xfrm>
            <a:off x="1476375" y="225425"/>
            <a:ext cx="6753225" cy="9144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zh-CN" dirty="0" smtClean="0"/>
              <a:t>IONIC</a:t>
            </a:r>
            <a:r>
              <a:rPr lang="zh-CN" altLang="en-US" dirty="0" smtClean="0"/>
              <a:t>简介</a:t>
            </a:r>
          </a:p>
        </p:txBody>
      </p:sp>
    </p:spTree>
    <p:extLst>
      <p:ext uri="{BB962C8B-B14F-4D97-AF65-F5344CB8AC3E}">
        <p14:creationId xmlns:p14="http://schemas.microsoft.com/office/powerpoint/2010/main" val="1806644835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文本占位符 20"/>
          <p:cNvSpPr>
            <a:spLocks noGrp="1"/>
          </p:cNvSpPr>
          <p:nvPr>
            <p:ph type="body" sz="quarter" idx="10"/>
          </p:nvPr>
        </p:nvSpPr>
        <p:spPr bwMode="auto">
          <a:xfrm>
            <a:off x="479424" y="1484313"/>
            <a:ext cx="11593239" cy="4608512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 eaLnBrk="1" hangingPunct="1">
              <a:lnSpc>
                <a:spcPct val="250000"/>
              </a:lnSpc>
              <a:buClr>
                <a:schemeClr val="tx1"/>
              </a:buClr>
              <a:buNone/>
            </a:pPr>
            <a:r>
              <a:rPr lang="en-US" altLang="zh-CN" b="0" dirty="0" smtClean="0"/>
              <a:t>ionic </a:t>
            </a:r>
            <a:r>
              <a:rPr lang="zh-CN" altLang="en-US" b="0" dirty="0"/>
              <a:t>是一个专注于用</a:t>
            </a:r>
            <a:r>
              <a:rPr lang="en-US" altLang="zh-CN" b="0" dirty="0"/>
              <a:t>WEB</a:t>
            </a:r>
            <a:r>
              <a:rPr lang="zh-CN" altLang="en-US" b="0" dirty="0"/>
              <a:t>开发技术，基于</a:t>
            </a:r>
            <a:r>
              <a:rPr lang="en-US" altLang="zh-CN" b="0" dirty="0"/>
              <a:t>HTML5</a:t>
            </a:r>
            <a:r>
              <a:rPr lang="zh-CN" altLang="en-US" b="0" dirty="0"/>
              <a:t>创建类似于手机平台原生应用的一个开发框架。绑定了</a:t>
            </a:r>
            <a:r>
              <a:rPr lang="en-US" altLang="zh-CN" b="0" dirty="0" err="1"/>
              <a:t>AngularJS</a:t>
            </a:r>
            <a:r>
              <a:rPr lang="zh-CN" altLang="en-US" b="0" dirty="0"/>
              <a:t>和</a:t>
            </a:r>
            <a:r>
              <a:rPr lang="en-US" altLang="zh-CN" b="0" dirty="0"/>
              <a:t>Sass</a:t>
            </a:r>
            <a:r>
              <a:rPr lang="zh-CN" altLang="en-US" b="0" dirty="0"/>
              <a:t>。这个框架的目的是从</a:t>
            </a:r>
            <a:r>
              <a:rPr lang="en-US" altLang="zh-CN" b="0" dirty="0"/>
              <a:t>web</a:t>
            </a:r>
            <a:r>
              <a:rPr lang="zh-CN" altLang="en-US" b="0" dirty="0"/>
              <a:t>的角度开发手机应用，基于</a:t>
            </a:r>
            <a:r>
              <a:rPr lang="en-US" altLang="zh-CN" b="0" dirty="0" err="1"/>
              <a:t>PhoneGap</a:t>
            </a:r>
            <a:r>
              <a:rPr lang="zh-CN" altLang="en-US" b="0" dirty="0"/>
              <a:t>的编译平台，可以实现编译成各个平台的应用程序</a:t>
            </a:r>
            <a:r>
              <a:rPr lang="zh-CN" altLang="en-US" b="0" dirty="0" smtClean="0"/>
              <a:t>。</a:t>
            </a:r>
            <a:endParaRPr lang="zh-CN" altLang="en-US" b="0" dirty="0"/>
          </a:p>
        </p:txBody>
      </p:sp>
      <p:sp>
        <p:nvSpPr>
          <p:cNvPr id="33794" name="文本占位符 21"/>
          <p:cNvSpPr>
            <a:spLocks noGrp="1"/>
          </p:cNvSpPr>
          <p:nvPr>
            <p:ph type="body" sz="quarter" idx="11"/>
          </p:nvPr>
        </p:nvSpPr>
        <p:spPr bwMode="auto">
          <a:xfrm>
            <a:off x="1476375" y="225425"/>
            <a:ext cx="6753225" cy="9144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zh-CN" dirty="0" smtClean="0"/>
              <a:t>IONIC</a:t>
            </a:r>
            <a:r>
              <a:rPr lang="zh-CN" altLang="en-US" dirty="0" smtClean="0"/>
              <a:t>简介</a:t>
            </a:r>
          </a:p>
        </p:txBody>
      </p:sp>
    </p:spTree>
    <p:extLst>
      <p:ext uri="{BB962C8B-B14F-4D97-AF65-F5344CB8AC3E}">
        <p14:creationId xmlns:p14="http://schemas.microsoft.com/office/powerpoint/2010/main" val="622088660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文本占位符 20"/>
          <p:cNvSpPr>
            <a:spLocks noGrp="1"/>
          </p:cNvSpPr>
          <p:nvPr>
            <p:ph type="body" sz="quarter" idx="10"/>
          </p:nvPr>
        </p:nvSpPr>
        <p:spPr bwMode="auto">
          <a:xfrm>
            <a:off x="479424" y="1484313"/>
            <a:ext cx="11593239" cy="4608512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 eaLnBrk="1" hangingPunct="1">
              <a:lnSpc>
                <a:spcPct val="250000"/>
              </a:lnSpc>
              <a:buClr>
                <a:schemeClr val="tx1"/>
              </a:buClr>
              <a:buNone/>
            </a:pPr>
            <a:r>
              <a:rPr lang="en-US" altLang="zh-CN" b="0" dirty="0" smtClean="0"/>
              <a:t>ionic</a:t>
            </a:r>
            <a:r>
              <a:rPr lang="zh-CN" altLang="en-US" b="0" dirty="0"/>
              <a:t>的开发添加</a:t>
            </a:r>
            <a:r>
              <a:rPr lang="en-US" altLang="zh-CN" b="0" dirty="0"/>
              <a:t>android</a:t>
            </a:r>
            <a:r>
              <a:rPr lang="zh-CN" altLang="en-US" b="0" dirty="0"/>
              <a:t>和</a:t>
            </a:r>
            <a:r>
              <a:rPr lang="en-US" altLang="zh-CN" b="0" dirty="0" err="1"/>
              <a:t>ios</a:t>
            </a:r>
            <a:r>
              <a:rPr lang="zh-CN" altLang="en-US" b="0" dirty="0"/>
              <a:t>环境。</a:t>
            </a:r>
          </a:p>
          <a:p>
            <a:pPr marL="0" indent="0" eaLnBrk="1" hangingPunct="1">
              <a:lnSpc>
                <a:spcPct val="250000"/>
              </a:lnSpc>
              <a:buClr>
                <a:schemeClr val="tx1"/>
              </a:buClr>
              <a:buNone/>
            </a:pPr>
            <a:r>
              <a:rPr lang="en-US" altLang="zh-CN" b="0" dirty="0"/>
              <a:t>ionic</a:t>
            </a:r>
            <a:r>
              <a:rPr lang="zh-CN" altLang="en-US" b="0" dirty="0"/>
              <a:t>提供很多</a:t>
            </a:r>
            <a:r>
              <a:rPr lang="en-US" altLang="zh-CN" b="0" dirty="0" err="1"/>
              <a:t>css</a:t>
            </a:r>
            <a:r>
              <a:rPr lang="zh-CN" altLang="en-US" b="0" dirty="0"/>
              <a:t>组</a:t>
            </a:r>
            <a:r>
              <a:rPr lang="zh-CN" altLang="en-US" b="0" dirty="0" smtClean="0"/>
              <a:t>件和</a:t>
            </a:r>
            <a:r>
              <a:rPr lang="en-US" altLang="zh-CN" b="0" dirty="0" err="1"/>
              <a:t>javascript</a:t>
            </a:r>
            <a:r>
              <a:rPr lang="en-US" altLang="zh-CN" b="0" dirty="0"/>
              <a:t> UI</a:t>
            </a:r>
            <a:r>
              <a:rPr lang="zh-CN" altLang="en-US" b="0" dirty="0"/>
              <a:t>库。</a:t>
            </a:r>
          </a:p>
          <a:p>
            <a:pPr marL="0" indent="0" eaLnBrk="1" hangingPunct="1">
              <a:lnSpc>
                <a:spcPct val="250000"/>
              </a:lnSpc>
              <a:buClr>
                <a:schemeClr val="tx1"/>
              </a:buClr>
              <a:buNone/>
            </a:pPr>
            <a:r>
              <a:rPr lang="en-US" altLang="zh-CN" b="0" dirty="0"/>
              <a:t>ionic</a:t>
            </a:r>
            <a:r>
              <a:rPr lang="zh-CN" altLang="en-US" b="0" dirty="0"/>
              <a:t>可以支持定制</a:t>
            </a:r>
            <a:r>
              <a:rPr lang="en-US" altLang="zh-CN" b="0" dirty="0"/>
              <a:t>android</a:t>
            </a:r>
            <a:r>
              <a:rPr lang="zh-CN" altLang="en-US" b="0" dirty="0"/>
              <a:t>和</a:t>
            </a:r>
            <a:r>
              <a:rPr lang="en-US" altLang="zh-CN" b="0" dirty="0" err="1"/>
              <a:t>ios</a:t>
            </a:r>
            <a:r>
              <a:rPr lang="zh-CN" altLang="en-US" b="0" dirty="0"/>
              <a:t>的插件，也支持服务端</a:t>
            </a:r>
            <a:r>
              <a:rPr lang="en-US" altLang="zh-CN" b="0" dirty="0"/>
              <a:t>REST</a:t>
            </a:r>
            <a:r>
              <a:rPr lang="zh-CN" altLang="en-US" b="0" dirty="0"/>
              <a:t>的敏捷开发。</a:t>
            </a:r>
            <a:endParaRPr lang="zh-CN" altLang="en-US" b="0" dirty="0" smtClean="0"/>
          </a:p>
        </p:txBody>
      </p:sp>
      <p:sp>
        <p:nvSpPr>
          <p:cNvPr id="33794" name="文本占位符 21"/>
          <p:cNvSpPr>
            <a:spLocks noGrp="1"/>
          </p:cNvSpPr>
          <p:nvPr>
            <p:ph type="body" sz="quarter" idx="11"/>
          </p:nvPr>
        </p:nvSpPr>
        <p:spPr bwMode="auto">
          <a:xfrm>
            <a:off x="1476375" y="225425"/>
            <a:ext cx="6753225" cy="9144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zh-CN" dirty="0" smtClean="0"/>
              <a:t>IONIC</a:t>
            </a:r>
            <a:r>
              <a:rPr lang="zh-CN" altLang="en-US" dirty="0" smtClean="0"/>
              <a:t>简介</a:t>
            </a:r>
          </a:p>
        </p:txBody>
      </p:sp>
    </p:spTree>
    <p:extLst>
      <p:ext uri="{BB962C8B-B14F-4D97-AF65-F5344CB8AC3E}">
        <p14:creationId xmlns:p14="http://schemas.microsoft.com/office/powerpoint/2010/main" val="1945054724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文本占位符 20"/>
          <p:cNvSpPr>
            <a:spLocks noGrp="1"/>
          </p:cNvSpPr>
          <p:nvPr>
            <p:ph type="body" sz="quarter" idx="10"/>
          </p:nvPr>
        </p:nvSpPr>
        <p:spPr bwMode="auto">
          <a:xfrm>
            <a:off x="479424" y="1484313"/>
            <a:ext cx="11593239" cy="4608512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 eaLnBrk="1" hangingPunct="1">
              <a:lnSpc>
                <a:spcPct val="200000"/>
              </a:lnSpc>
              <a:buClr>
                <a:schemeClr val="tx1"/>
              </a:buClr>
              <a:buNone/>
            </a:pPr>
            <a:r>
              <a:rPr lang="en-US" altLang="zh-CN" dirty="0">
                <a:solidFill>
                  <a:srgbClr val="FF0000"/>
                </a:solidFill>
              </a:rPr>
              <a:t>ionic </a:t>
            </a:r>
            <a:r>
              <a:rPr lang="zh-CN" altLang="en-US" dirty="0">
                <a:solidFill>
                  <a:srgbClr val="FF0000"/>
                </a:solidFill>
              </a:rPr>
              <a:t>特</a:t>
            </a:r>
            <a:r>
              <a:rPr lang="zh-CN" altLang="en-US" dirty="0" smtClean="0">
                <a:solidFill>
                  <a:srgbClr val="FF0000"/>
                </a:solidFill>
              </a:rPr>
              <a:t>点</a:t>
            </a:r>
            <a:r>
              <a:rPr lang="en-US" altLang="zh-CN" dirty="0" smtClean="0">
                <a:solidFill>
                  <a:srgbClr val="FF0000"/>
                </a:solidFill>
              </a:rPr>
              <a:t>:</a:t>
            </a:r>
          </a:p>
          <a:p>
            <a:pPr marL="0" indent="0" eaLnBrk="1" hangingPunct="1">
              <a:lnSpc>
                <a:spcPct val="200000"/>
              </a:lnSpc>
              <a:buClr>
                <a:schemeClr val="tx1"/>
              </a:buClr>
              <a:buNone/>
            </a:pPr>
            <a:r>
              <a:rPr lang="en-US" altLang="zh-CN" b="0" dirty="0" smtClean="0"/>
              <a:t>ionic </a:t>
            </a:r>
            <a:r>
              <a:rPr lang="zh-CN" altLang="en-US" b="0" dirty="0"/>
              <a:t>基于</a:t>
            </a:r>
            <a:r>
              <a:rPr lang="en-US" altLang="zh-CN" b="0" dirty="0"/>
              <a:t>Angular</a:t>
            </a:r>
            <a:r>
              <a:rPr lang="zh-CN" altLang="en-US" b="0" dirty="0"/>
              <a:t>语法，简单易</a:t>
            </a:r>
            <a:r>
              <a:rPr lang="zh-CN" altLang="en-US" b="0" dirty="0" smtClean="0"/>
              <a:t>学。</a:t>
            </a:r>
            <a:r>
              <a:rPr lang="en-US" altLang="zh-CN" b="0" dirty="0" smtClean="0"/>
              <a:t>[3] </a:t>
            </a:r>
          </a:p>
          <a:p>
            <a:pPr marL="0" indent="0" eaLnBrk="1" hangingPunct="1">
              <a:lnSpc>
                <a:spcPct val="200000"/>
              </a:lnSpc>
              <a:buClr>
                <a:schemeClr val="tx1"/>
              </a:buClr>
              <a:buNone/>
            </a:pPr>
            <a:r>
              <a:rPr lang="en-US" altLang="zh-CN" b="0" dirty="0" smtClean="0"/>
              <a:t>ionic </a:t>
            </a:r>
            <a:r>
              <a:rPr lang="zh-CN" altLang="en-US" b="0" dirty="0" smtClean="0"/>
              <a:t>是一个轻量级框架。</a:t>
            </a:r>
            <a:endParaRPr lang="en-US" altLang="zh-CN" b="0" dirty="0" smtClean="0"/>
          </a:p>
          <a:p>
            <a:pPr marL="0" indent="0" eaLnBrk="1" hangingPunct="1">
              <a:lnSpc>
                <a:spcPct val="200000"/>
              </a:lnSpc>
              <a:buClr>
                <a:schemeClr val="tx1"/>
              </a:buClr>
              <a:buNone/>
            </a:pPr>
            <a:r>
              <a:rPr lang="en-US" altLang="zh-CN" b="0" dirty="0" smtClean="0"/>
              <a:t>ionic </a:t>
            </a:r>
            <a:r>
              <a:rPr lang="zh-CN" altLang="en-US" b="0" dirty="0"/>
              <a:t>完美的融合下一代移动框架，支持 </a:t>
            </a:r>
            <a:r>
              <a:rPr lang="en-US" altLang="zh-CN" b="0" dirty="0" err="1"/>
              <a:t>Angularjs</a:t>
            </a:r>
            <a:r>
              <a:rPr lang="en-US" altLang="zh-CN" b="0" dirty="0"/>
              <a:t> </a:t>
            </a:r>
            <a:r>
              <a:rPr lang="zh-CN" altLang="en-US" b="0" dirty="0"/>
              <a:t>的特性， </a:t>
            </a:r>
            <a:r>
              <a:rPr lang="en-US" altLang="zh-CN" b="0" dirty="0"/>
              <a:t>MVC </a:t>
            </a:r>
            <a:r>
              <a:rPr lang="zh-CN" altLang="en-US" b="0" dirty="0"/>
              <a:t>，代码易维护</a:t>
            </a:r>
            <a:r>
              <a:rPr lang="zh-CN" altLang="en-US" b="0" dirty="0" smtClean="0"/>
              <a:t>。</a:t>
            </a:r>
            <a:endParaRPr lang="zh-CN" altLang="en-US" b="0" dirty="0"/>
          </a:p>
        </p:txBody>
      </p:sp>
      <p:sp>
        <p:nvSpPr>
          <p:cNvPr id="33794" name="文本占位符 21"/>
          <p:cNvSpPr>
            <a:spLocks noGrp="1"/>
          </p:cNvSpPr>
          <p:nvPr>
            <p:ph type="body" sz="quarter" idx="11"/>
          </p:nvPr>
        </p:nvSpPr>
        <p:spPr bwMode="auto">
          <a:xfrm>
            <a:off x="1476375" y="225425"/>
            <a:ext cx="6753225" cy="9144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zh-CN" dirty="0" smtClean="0"/>
              <a:t>IONIC</a:t>
            </a:r>
            <a:r>
              <a:rPr lang="zh-CN" altLang="en-US" dirty="0" smtClean="0"/>
              <a:t>简介</a:t>
            </a:r>
          </a:p>
        </p:txBody>
      </p:sp>
    </p:spTree>
    <p:extLst>
      <p:ext uri="{BB962C8B-B14F-4D97-AF65-F5344CB8AC3E}">
        <p14:creationId xmlns:p14="http://schemas.microsoft.com/office/powerpoint/2010/main" val="4124665758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文本占位符 20"/>
          <p:cNvSpPr>
            <a:spLocks noGrp="1"/>
          </p:cNvSpPr>
          <p:nvPr>
            <p:ph type="body" sz="quarter" idx="10"/>
          </p:nvPr>
        </p:nvSpPr>
        <p:spPr bwMode="auto">
          <a:xfrm>
            <a:off x="479424" y="1484313"/>
            <a:ext cx="11593239" cy="4608512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 eaLnBrk="1" hangingPunct="1">
              <a:lnSpc>
                <a:spcPct val="150000"/>
              </a:lnSpc>
              <a:buClr>
                <a:schemeClr val="tx1"/>
              </a:buClr>
              <a:buNone/>
            </a:pPr>
            <a:r>
              <a:rPr lang="en-US" altLang="zh-CN" dirty="0">
                <a:solidFill>
                  <a:srgbClr val="FF0000"/>
                </a:solidFill>
              </a:rPr>
              <a:t>ionic </a:t>
            </a:r>
            <a:r>
              <a:rPr lang="zh-CN" altLang="en-US" dirty="0">
                <a:solidFill>
                  <a:srgbClr val="FF0000"/>
                </a:solidFill>
              </a:rPr>
              <a:t>特</a:t>
            </a:r>
            <a:r>
              <a:rPr lang="zh-CN" altLang="en-US" dirty="0" smtClean="0">
                <a:solidFill>
                  <a:srgbClr val="FF0000"/>
                </a:solidFill>
              </a:rPr>
              <a:t>点</a:t>
            </a:r>
            <a:r>
              <a:rPr lang="en-US" altLang="zh-CN" dirty="0" smtClean="0">
                <a:solidFill>
                  <a:srgbClr val="FF0000"/>
                </a:solidFill>
              </a:rPr>
              <a:t>:</a:t>
            </a:r>
          </a:p>
          <a:p>
            <a:pPr marL="0" indent="0" eaLnBrk="1" hangingPunct="1">
              <a:lnSpc>
                <a:spcPct val="150000"/>
              </a:lnSpc>
              <a:buClr>
                <a:schemeClr val="tx1"/>
              </a:buClr>
              <a:buNone/>
            </a:pPr>
            <a:r>
              <a:rPr lang="en-US" altLang="zh-CN" b="0" dirty="0" smtClean="0"/>
              <a:t>ionic </a:t>
            </a:r>
            <a:r>
              <a:rPr lang="zh-CN" altLang="en-US" b="0" dirty="0"/>
              <a:t>提供了漂亮的设计，通过 </a:t>
            </a:r>
            <a:r>
              <a:rPr lang="en-US" altLang="zh-CN" b="0" dirty="0"/>
              <a:t>SASS </a:t>
            </a:r>
            <a:r>
              <a:rPr lang="zh-CN" altLang="en-US" b="0" dirty="0"/>
              <a:t>构建应用程序，它提供了很多 </a:t>
            </a:r>
            <a:r>
              <a:rPr lang="en-US" altLang="zh-CN" b="0" dirty="0"/>
              <a:t>UI </a:t>
            </a:r>
            <a:r>
              <a:rPr lang="zh-CN" altLang="en-US" b="0" dirty="0"/>
              <a:t>组件来帮助开发者开发强大的应用。</a:t>
            </a:r>
          </a:p>
          <a:p>
            <a:pPr marL="0" indent="0" eaLnBrk="1" hangingPunct="1">
              <a:lnSpc>
                <a:spcPct val="150000"/>
              </a:lnSpc>
              <a:buClr>
                <a:schemeClr val="tx1"/>
              </a:buClr>
              <a:buNone/>
            </a:pPr>
            <a:r>
              <a:rPr lang="en-US" altLang="zh-CN" b="0" dirty="0" smtClean="0"/>
              <a:t>ionic </a:t>
            </a:r>
            <a:r>
              <a:rPr lang="zh-CN" altLang="en-US" b="0" dirty="0"/>
              <a:t>专注原生，让你看不出混合应用和原生的区别</a:t>
            </a:r>
          </a:p>
          <a:p>
            <a:pPr marL="0" indent="0" eaLnBrk="1" hangingPunct="1">
              <a:lnSpc>
                <a:spcPct val="150000"/>
              </a:lnSpc>
              <a:buClr>
                <a:schemeClr val="tx1"/>
              </a:buClr>
              <a:buNone/>
            </a:pPr>
            <a:r>
              <a:rPr lang="en-US" altLang="zh-CN" b="0" dirty="0" smtClean="0"/>
              <a:t>ionic </a:t>
            </a:r>
            <a:r>
              <a:rPr lang="zh-CN" altLang="en-US" b="0" dirty="0"/>
              <a:t>提供了强大的命令行工具。</a:t>
            </a:r>
          </a:p>
          <a:p>
            <a:pPr marL="0" indent="0" eaLnBrk="1" hangingPunct="1">
              <a:lnSpc>
                <a:spcPct val="150000"/>
              </a:lnSpc>
              <a:buClr>
                <a:schemeClr val="tx1"/>
              </a:buClr>
              <a:buNone/>
            </a:pPr>
            <a:r>
              <a:rPr lang="en-US" altLang="zh-CN" b="0" dirty="0" smtClean="0"/>
              <a:t>ionic </a:t>
            </a:r>
            <a:r>
              <a:rPr lang="zh-CN" altLang="en-US" b="0" dirty="0"/>
              <a:t>性能优越，运行速度快。</a:t>
            </a:r>
            <a:endParaRPr lang="zh-CN" altLang="en-US" b="0" dirty="0" smtClean="0"/>
          </a:p>
        </p:txBody>
      </p:sp>
      <p:sp>
        <p:nvSpPr>
          <p:cNvPr id="33794" name="文本占位符 21"/>
          <p:cNvSpPr>
            <a:spLocks noGrp="1"/>
          </p:cNvSpPr>
          <p:nvPr>
            <p:ph type="body" sz="quarter" idx="11"/>
          </p:nvPr>
        </p:nvSpPr>
        <p:spPr bwMode="auto">
          <a:xfrm>
            <a:off x="1476375" y="225425"/>
            <a:ext cx="6753225" cy="9144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zh-CN" dirty="0" smtClean="0"/>
              <a:t>IONIC</a:t>
            </a:r>
            <a:r>
              <a:rPr lang="zh-CN" altLang="en-US" dirty="0" smtClean="0"/>
              <a:t>简介</a:t>
            </a:r>
          </a:p>
        </p:txBody>
      </p:sp>
    </p:spTree>
    <p:extLst>
      <p:ext uri="{BB962C8B-B14F-4D97-AF65-F5344CB8AC3E}">
        <p14:creationId xmlns:p14="http://schemas.microsoft.com/office/powerpoint/2010/main" val="2597402366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文本占位符 20"/>
          <p:cNvSpPr>
            <a:spLocks noGrp="1"/>
          </p:cNvSpPr>
          <p:nvPr>
            <p:ph type="body" sz="quarter" idx="10"/>
          </p:nvPr>
        </p:nvSpPr>
        <p:spPr bwMode="auto">
          <a:xfrm>
            <a:off x="479376" y="980728"/>
            <a:ext cx="11593239" cy="5616624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 eaLnBrk="1" hangingPunct="1">
              <a:lnSpc>
                <a:spcPct val="200000"/>
              </a:lnSpc>
              <a:buClr>
                <a:schemeClr val="tx1"/>
              </a:buClr>
              <a:buNone/>
            </a:pPr>
            <a:r>
              <a:rPr lang="zh-CN" altLang="en-US" dirty="0">
                <a:solidFill>
                  <a:srgbClr val="FF0000"/>
                </a:solidFill>
              </a:rPr>
              <a:t>准备工作</a:t>
            </a:r>
            <a:r>
              <a:rPr lang="en-US" altLang="zh-CN" dirty="0" smtClean="0">
                <a:solidFill>
                  <a:srgbClr val="FF0000"/>
                </a:solidFill>
              </a:rPr>
              <a:t>:</a:t>
            </a:r>
          </a:p>
          <a:p>
            <a:pPr eaLnBrk="1" hangingPunct="1">
              <a:lnSpc>
                <a:spcPct val="20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zh-CN" altLang="en-US" b="0" dirty="0"/>
              <a:t> 下载 </a:t>
            </a:r>
            <a:r>
              <a:rPr lang="en-US" altLang="zh-CN" b="0" dirty="0"/>
              <a:t>Node.js</a:t>
            </a:r>
            <a:r>
              <a:rPr lang="zh-CN" altLang="en-US" b="0" dirty="0"/>
              <a:t>（下载包</a:t>
            </a:r>
            <a:r>
              <a:rPr lang="zh-CN" altLang="en-US" b="0" dirty="0" smtClean="0"/>
              <a:t>）</a:t>
            </a:r>
            <a:endParaRPr lang="en-US" altLang="zh-CN" b="0" dirty="0" smtClean="0"/>
          </a:p>
          <a:p>
            <a:pPr eaLnBrk="1" hangingPunct="1">
              <a:lnSpc>
                <a:spcPct val="20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altLang="zh-CN" b="0" dirty="0" err="1" smtClean="0"/>
              <a:t>WebStorm</a:t>
            </a:r>
            <a:r>
              <a:rPr lang="zh-CN" altLang="en-US" b="0" dirty="0"/>
              <a:t>（</a:t>
            </a:r>
            <a:r>
              <a:rPr lang="en-US" altLang="zh-CN" b="0" dirty="0"/>
              <a:t>IDE</a:t>
            </a:r>
            <a:r>
              <a:rPr lang="zh-CN" altLang="en-US" b="0" dirty="0"/>
              <a:t>，编写代码，浏览器调试</a:t>
            </a:r>
            <a:r>
              <a:rPr lang="zh-CN" altLang="en-US" b="0" dirty="0" smtClean="0"/>
              <a:t>）</a:t>
            </a:r>
            <a:endParaRPr lang="en-US" altLang="zh-CN" b="0" dirty="0" smtClean="0"/>
          </a:p>
          <a:p>
            <a:pPr eaLnBrk="1" hangingPunct="1">
              <a:lnSpc>
                <a:spcPct val="20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altLang="zh-CN" b="0" dirty="0" err="1" smtClean="0"/>
              <a:t>Xcode</a:t>
            </a:r>
            <a:r>
              <a:rPr lang="zh-CN" altLang="en-US" b="0" dirty="0" smtClean="0"/>
              <a:t> （编</a:t>
            </a:r>
            <a:r>
              <a:rPr lang="zh-CN" altLang="en-US" b="0" dirty="0"/>
              <a:t>写代码，浏览器调</a:t>
            </a:r>
            <a:r>
              <a:rPr lang="zh-CN" altLang="en-US" b="0" dirty="0" smtClean="0"/>
              <a:t>试</a:t>
            </a:r>
            <a:r>
              <a:rPr lang="en-US" altLang="zh-CN" b="0" dirty="0" smtClean="0"/>
              <a:t>,Mac</a:t>
            </a:r>
            <a:r>
              <a:rPr lang="zh-CN" altLang="en-US" b="0" dirty="0" smtClean="0"/>
              <a:t>）</a:t>
            </a:r>
            <a:endParaRPr lang="en-US" altLang="zh-CN" b="0" dirty="0" smtClean="0"/>
          </a:p>
          <a:p>
            <a:pPr eaLnBrk="1" hangingPunct="1">
              <a:lnSpc>
                <a:spcPct val="20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altLang="zh-CN" b="0" dirty="0" smtClean="0"/>
              <a:t>JDK</a:t>
            </a:r>
            <a:r>
              <a:rPr lang="zh-CN" altLang="en-US" b="0" dirty="0"/>
              <a:t>（</a:t>
            </a:r>
            <a:r>
              <a:rPr lang="en-US" altLang="zh-CN" b="0" dirty="0" err="1"/>
              <a:t>webstorm</a:t>
            </a:r>
            <a:r>
              <a:rPr lang="en-US" altLang="zh-CN" b="0" dirty="0"/>
              <a:t> </a:t>
            </a:r>
            <a:r>
              <a:rPr lang="zh-CN" altLang="en-US" b="0" dirty="0"/>
              <a:t>运行环境</a:t>
            </a:r>
            <a:r>
              <a:rPr lang="zh-CN" altLang="en-US" b="0" dirty="0" smtClean="0"/>
              <a:t>）</a:t>
            </a:r>
            <a:endParaRPr lang="en-US" altLang="zh-CN" b="0" dirty="0" smtClean="0"/>
          </a:p>
          <a:p>
            <a:pPr eaLnBrk="1" hangingPunct="1">
              <a:lnSpc>
                <a:spcPct val="20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altLang="zh-CN" b="0" dirty="0" smtClean="0"/>
              <a:t>Android </a:t>
            </a:r>
            <a:r>
              <a:rPr lang="en-US" altLang="zh-CN" b="0" dirty="0"/>
              <a:t>SDK (Android</a:t>
            </a:r>
            <a:r>
              <a:rPr lang="zh-CN" altLang="en-US" b="0" dirty="0"/>
              <a:t>编译</a:t>
            </a:r>
            <a:r>
              <a:rPr lang="en-US" altLang="zh-CN" b="0" dirty="0"/>
              <a:t>)</a:t>
            </a:r>
            <a:endParaRPr lang="zh-CN" altLang="en-US" b="0" dirty="0" smtClean="0"/>
          </a:p>
        </p:txBody>
      </p:sp>
      <p:sp>
        <p:nvSpPr>
          <p:cNvPr id="33794" name="文本占位符 21"/>
          <p:cNvSpPr>
            <a:spLocks noGrp="1"/>
          </p:cNvSpPr>
          <p:nvPr>
            <p:ph type="body" sz="quarter" idx="11"/>
          </p:nvPr>
        </p:nvSpPr>
        <p:spPr bwMode="auto">
          <a:xfrm>
            <a:off x="1476375" y="225425"/>
            <a:ext cx="6753225" cy="9144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zh-CN" dirty="0"/>
              <a:t>Windows</a:t>
            </a:r>
            <a:r>
              <a:rPr lang="zh-CN" altLang="en-US" dirty="0"/>
              <a:t>安装方法</a:t>
            </a:r>
          </a:p>
        </p:txBody>
      </p:sp>
    </p:spTree>
    <p:extLst>
      <p:ext uri="{BB962C8B-B14F-4D97-AF65-F5344CB8AC3E}">
        <p14:creationId xmlns:p14="http://schemas.microsoft.com/office/powerpoint/2010/main" val="478357447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1_Android演示文档标题03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离子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离子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Android演示文档标题03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离子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离子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演示文稿1" id="{267D2451-FB1E-4736-A133-1CCBA098A09D}" vid="{8593CB9E-865E-4FFC-8349-BBDDF8C5BE1F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模板</Template>
  <TotalTime>1409</TotalTime>
  <Words>858</Words>
  <Application>Microsoft Office PowerPoint</Application>
  <PresentationFormat>自定义</PresentationFormat>
  <Paragraphs>129</Paragraphs>
  <Slides>30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2</vt:i4>
      </vt:variant>
      <vt:variant>
        <vt:lpstr>幻灯片标题</vt:lpstr>
      </vt:variant>
      <vt:variant>
        <vt:i4>30</vt:i4>
      </vt:variant>
    </vt:vector>
  </HeadingPairs>
  <TitlesOfParts>
    <vt:vector size="32" baseType="lpstr">
      <vt:lpstr>1_Android演示文档标题03</vt:lpstr>
      <vt:lpstr>Android演示文档标题03</vt:lpstr>
      <vt:lpstr>IONIC教程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小结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Yuanc</dc:creator>
  <cp:lastModifiedBy>Administrator</cp:lastModifiedBy>
  <cp:revision>242</cp:revision>
  <dcterms:created xsi:type="dcterms:W3CDTF">2014-09-15T13:36:00Z</dcterms:created>
  <dcterms:modified xsi:type="dcterms:W3CDTF">2016-08-08T02:47:52Z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2052-10.1.0.5458</vt:lpwstr>
  </property>
</Properties>
</file>